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63" r:id="rId3"/>
    <p:sldId id="264" r:id="rId4"/>
    <p:sldId id="265" r:id="rId5"/>
    <p:sldId id="266" r:id="rId6"/>
    <p:sldId id="267" r:id="rId7"/>
    <p:sldId id="262" r:id="rId8"/>
    <p:sldId id="268" r:id="rId9"/>
    <p:sldId id="270" r:id="rId10"/>
    <p:sldId id="271" r:id="rId11"/>
    <p:sldId id="272" r:id="rId12"/>
    <p:sldId id="269" r:id="rId13"/>
    <p:sldId id="273" r:id="rId14"/>
    <p:sldId id="274" r:id="rId15"/>
    <p:sldId id="275" r:id="rId16"/>
    <p:sldId id="260" r:id="rId17"/>
  </p:sldIdLst>
  <p:sldSz cx="12188825" cy="6858000"/>
  <p:notesSz cx="6797675" cy="9926638"/>
  <p:embeddedFontLst>
    <p:embeddedFont>
      <p:font typeface="AU Passata" panose="020B0503030502030804" pitchFamily="34" charset="77"/>
      <p:regular r:id="rId20"/>
      <p:bold r:id="rId21"/>
    </p:embeddedFont>
    <p:embeddedFont>
      <p:font typeface="AU Passata Light" panose="020B0303030902030804" pitchFamily="34" charset="77"/>
      <p:regular r:id="rId22"/>
      <p:bold r:id="rId23"/>
    </p:embeddedFont>
    <p:embeddedFont>
      <p:font typeface="AU Peto" pitchFamily="82" charset="7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Wingdings 3" pitchFamily="2" charset="2"/>
      <p:regular r:id="rId3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00"/>
    <a:srgbClr val="C00000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3" autoAdjust="0"/>
    <p:restoredTop sz="93469" autoAdjust="0"/>
  </p:normalViewPr>
  <p:slideViewPr>
    <p:cSldViewPr snapToObjects="1" showGuides="1">
      <p:cViewPr>
        <p:scale>
          <a:sx n="200" d="100"/>
          <a:sy n="200" d="100"/>
        </p:scale>
        <p:origin x="-3720" y="-31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893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17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864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94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427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032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764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79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93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3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64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29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62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55839165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818227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95454034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85228579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CoalHMM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11/10/2021</a:t>
            </a:fld>
            <a:r>
              <a:rPr lang="en-GB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53852" y="1268760"/>
            <a:ext cx="8278515" cy="3323987"/>
          </a:xfrm>
        </p:spPr>
        <p:txBody>
          <a:bodyPr/>
          <a:lstStyle/>
          <a:p>
            <a:r>
              <a:rPr lang="en-GB" cap="none" dirty="0"/>
              <a:t>HMM of the discretized coalescence times with recombination for two sequences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optimize the likelihood on theta and rho.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2320990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2320990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1916832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1916832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3032956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045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optimize the likelihood on theta and rho.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Obtain probabilities per state using a forward-backward algorithm on the optimized parameters.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2320990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2320990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1916832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1916832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3032956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479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FD14B7-7B55-9B47-950F-4C5E742ED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412776"/>
            <a:ext cx="9478788" cy="473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44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BA9D927-CE1C-8B49-930C-A73A5398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84" y="1412776"/>
            <a:ext cx="9622804" cy="481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361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Limitations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DF8D56-A8E1-1743-8BA9-70AC26731674}"/>
              </a:ext>
            </a:extLst>
          </p:cNvPr>
          <p:cNvSpPr/>
          <p:nvPr/>
        </p:nvSpPr>
        <p:spPr>
          <a:xfrm>
            <a:off x="621804" y="1628800"/>
            <a:ext cx="66425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Choice of number of states.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Low theta: not enough information.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High theta: &gt;1 mutation per site.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Low rho: bad estimation of recombination.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High rho: dilute the signal of the mutations.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202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13E9A-9A44-1F44-A8D4-D6111E56B538}"/>
              </a:ext>
            </a:extLst>
          </p:cNvPr>
          <p:cNvCxnSpPr/>
          <p:nvPr/>
        </p:nvCxnSpPr>
        <p:spPr bwMode="auto">
          <a:xfrm flipH="1">
            <a:off x="6910083" y="4435331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B21A17-E928-7A48-8FE2-0D5DD7528969}"/>
              </a:ext>
            </a:extLst>
          </p:cNvPr>
          <p:cNvCxnSpPr>
            <a:cxnSpLocks/>
          </p:cNvCxnSpPr>
          <p:nvPr/>
        </p:nvCxnSpPr>
        <p:spPr bwMode="auto">
          <a:xfrm>
            <a:off x="7457327" y="4415725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6FF20-EA37-0A4F-BE28-2209B2BDA198}"/>
              </a:ext>
            </a:extLst>
          </p:cNvPr>
          <p:cNvCxnSpPr>
            <a:cxnSpLocks/>
          </p:cNvCxnSpPr>
          <p:nvPr/>
        </p:nvCxnSpPr>
        <p:spPr bwMode="auto">
          <a:xfrm>
            <a:off x="8764272" y="4435331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07B19-749D-0440-82D5-DF44293086C2}"/>
              </a:ext>
            </a:extLst>
          </p:cNvPr>
          <p:cNvCxnSpPr>
            <a:cxnSpLocks/>
          </p:cNvCxnSpPr>
          <p:nvPr/>
        </p:nvCxnSpPr>
        <p:spPr bwMode="auto">
          <a:xfrm>
            <a:off x="8771712" y="2276872"/>
            <a:ext cx="1499164" cy="338437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3CB867-8CEB-4A48-9C2B-93ED50EA25A1}"/>
              </a:ext>
            </a:extLst>
          </p:cNvPr>
          <p:cNvCxnSpPr>
            <a:cxnSpLocks/>
          </p:cNvCxnSpPr>
          <p:nvPr/>
        </p:nvCxnSpPr>
        <p:spPr bwMode="auto">
          <a:xfrm>
            <a:off x="8764272" y="2268494"/>
            <a:ext cx="0" cy="215845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E31EA-E54E-4941-BBDA-4522A526F460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2479402"/>
            <a:ext cx="1409450" cy="318184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078DE-4C2E-7E43-948F-AB85BDBD6CF6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1412776"/>
            <a:ext cx="0" cy="108012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57BEF-BA0D-3442-8787-828BE5D1808D}"/>
              </a:ext>
            </a:extLst>
          </p:cNvPr>
          <p:cNvCxnSpPr/>
          <p:nvPr/>
        </p:nvCxnSpPr>
        <p:spPr bwMode="auto">
          <a:xfrm flipH="1">
            <a:off x="5518348" y="4452904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9FF822-08A7-1D42-9DE3-CC1DE15B2B62}"/>
              </a:ext>
            </a:extLst>
          </p:cNvPr>
          <p:cNvCxnSpPr>
            <a:cxnSpLocks/>
          </p:cNvCxnSpPr>
          <p:nvPr/>
        </p:nvCxnSpPr>
        <p:spPr bwMode="auto">
          <a:xfrm>
            <a:off x="6054734" y="1412776"/>
            <a:ext cx="0" cy="304012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4435995"/>
            <a:ext cx="3260711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2276872"/>
            <a:ext cx="4238845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CA8BB28E-ACB8-BF4C-908A-3FBD429C3659}"/>
              </a:ext>
            </a:extLst>
          </p:cNvPr>
          <p:cNvSpPr/>
          <p:nvPr/>
        </p:nvSpPr>
        <p:spPr bwMode="auto">
          <a:xfrm flipH="1" flipV="1">
            <a:off x="6022404" y="5730888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51FCD82-24B7-4844-91EF-389A7AA55618}"/>
              </a:ext>
            </a:extLst>
          </p:cNvPr>
          <p:cNvCxnSpPr>
            <a:cxnSpLocks/>
            <a:stCxn id="140" idx="6"/>
          </p:cNvCxnSpPr>
          <p:nvPr/>
        </p:nvCxnSpPr>
        <p:spPr bwMode="auto">
          <a:xfrm>
            <a:off x="6022404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A1EAFFA6-05DB-9744-ADE8-878FC3D84C2B}"/>
              </a:ext>
            </a:extLst>
          </p:cNvPr>
          <p:cNvSpPr/>
          <p:nvPr/>
        </p:nvSpPr>
        <p:spPr bwMode="auto">
          <a:xfrm rot="10800000" flipH="1" flipV="1">
            <a:off x="6346440" y="5730888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7BEBD3C-C7FD-6C4B-B2DD-F7094EB9896E}"/>
              </a:ext>
            </a:extLst>
          </p:cNvPr>
          <p:cNvCxnSpPr>
            <a:cxnSpLocks/>
            <a:stCxn id="142" idx="6"/>
          </p:cNvCxnSpPr>
          <p:nvPr/>
        </p:nvCxnSpPr>
        <p:spPr bwMode="auto">
          <a:xfrm flipH="1">
            <a:off x="6216126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95FCA652-13F3-5341-8975-D1293BF3B9A4}"/>
              </a:ext>
            </a:extLst>
          </p:cNvPr>
          <p:cNvSpPr/>
          <p:nvPr/>
        </p:nvSpPr>
        <p:spPr bwMode="auto">
          <a:xfrm flipH="1" flipV="1">
            <a:off x="8471622" y="5730888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DEBD5ED-8075-544F-8A69-640522947945}"/>
              </a:ext>
            </a:extLst>
          </p:cNvPr>
          <p:cNvCxnSpPr>
            <a:cxnSpLocks/>
            <a:stCxn id="144" idx="6"/>
          </p:cNvCxnSpPr>
          <p:nvPr/>
        </p:nvCxnSpPr>
        <p:spPr bwMode="auto">
          <a:xfrm>
            <a:off x="8471622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DE5913B8-5E71-9D4D-B6D7-EFE7BC9D5DCB}"/>
              </a:ext>
            </a:extLst>
          </p:cNvPr>
          <p:cNvSpPr/>
          <p:nvPr/>
        </p:nvSpPr>
        <p:spPr bwMode="auto">
          <a:xfrm rot="10800000" flipH="1" flipV="1">
            <a:off x="8795658" y="5730888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BAC048-26C9-A446-875F-1186385A0751}"/>
              </a:ext>
            </a:extLst>
          </p:cNvPr>
          <p:cNvCxnSpPr>
            <a:cxnSpLocks/>
            <a:stCxn id="146" idx="6"/>
          </p:cNvCxnSpPr>
          <p:nvPr/>
        </p:nvCxnSpPr>
        <p:spPr bwMode="auto">
          <a:xfrm flipH="1">
            <a:off x="8665344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9D8C4F3D-AB0E-F742-97F4-1FD6E4E1F47A}"/>
              </a:ext>
            </a:extLst>
          </p:cNvPr>
          <p:cNvSpPr/>
          <p:nvPr/>
        </p:nvSpPr>
        <p:spPr bwMode="auto">
          <a:xfrm flipH="1" flipV="1">
            <a:off x="10630916" y="5730888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E6D401B-7F76-DC41-A78F-60DE4999B3CE}"/>
              </a:ext>
            </a:extLst>
          </p:cNvPr>
          <p:cNvCxnSpPr>
            <a:cxnSpLocks/>
            <a:stCxn id="148" idx="6"/>
          </p:cNvCxnSpPr>
          <p:nvPr/>
        </p:nvCxnSpPr>
        <p:spPr bwMode="auto">
          <a:xfrm>
            <a:off x="10630916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A5317087-D6BF-E949-92FD-2215A89D5B6A}"/>
              </a:ext>
            </a:extLst>
          </p:cNvPr>
          <p:cNvSpPr/>
          <p:nvPr/>
        </p:nvSpPr>
        <p:spPr bwMode="auto">
          <a:xfrm rot="10800000" flipH="1" flipV="1">
            <a:off x="10954952" y="5730888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E157C40-5606-6742-BF3D-1A46C9BCFC84}"/>
              </a:ext>
            </a:extLst>
          </p:cNvPr>
          <p:cNvCxnSpPr>
            <a:cxnSpLocks/>
            <a:stCxn id="150" idx="6"/>
          </p:cNvCxnSpPr>
          <p:nvPr/>
        </p:nvCxnSpPr>
        <p:spPr bwMode="auto">
          <a:xfrm flipH="1">
            <a:off x="10824638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1C72788-4285-FD41-B403-D5F71D13E99E}"/>
              </a:ext>
            </a:extLst>
          </p:cNvPr>
          <p:cNvSpPr/>
          <p:nvPr/>
        </p:nvSpPr>
        <p:spPr bwMode="auto">
          <a:xfrm flipH="1" flipV="1">
            <a:off x="6284788" y="5237144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70D93-96A6-AC4F-8A5C-39271B7A735A}"/>
              </a:ext>
            </a:extLst>
          </p:cNvPr>
          <p:cNvCxnSpPr>
            <a:cxnSpLocks/>
            <a:stCxn id="152" idx="6"/>
          </p:cNvCxnSpPr>
          <p:nvPr/>
        </p:nvCxnSpPr>
        <p:spPr bwMode="auto">
          <a:xfrm>
            <a:off x="6284788" y="5268814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06473396-22E4-7643-BE08-613F2469252D}"/>
              </a:ext>
            </a:extLst>
          </p:cNvPr>
          <p:cNvSpPr/>
          <p:nvPr/>
        </p:nvSpPr>
        <p:spPr bwMode="auto">
          <a:xfrm rot="10800000" flipH="1" flipV="1">
            <a:off x="6608824" y="5237144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D4B6FDB-32D2-594A-8CA6-EBF9322F7405}"/>
              </a:ext>
            </a:extLst>
          </p:cNvPr>
          <p:cNvCxnSpPr>
            <a:cxnSpLocks/>
            <a:stCxn id="154" idx="6"/>
          </p:cNvCxnSpPr>
          <p:nvPr/>
        </p:nvCxnSpPr>
        <p:spPr bwMode="auto">
          <a:xfrm flipH="1">
            <a:off x="6478510" y="5268814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B87A204-1DE8-8B45-B2A9-6DD8D7541508}"/>
              </a:ext>
            </a:extLst>
          </p:cNvPr>
          <p:cNvSpPr/>
          <p:nvPr/>
        </p:nvSpPr>
        <p:spPr bwMode="auto">
          <a:xfrm>
            <a:off x="6198751" y="5156727"/>
            <a:ext cx="568710" cy="22358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676B9A0-F4F2-5747-B073-1C54F89564CE}"/>
              </a:ext>
            </a:extLst>
          </p:cNvPr>
          <p:cNvSpPr/>
          <p:nvPr/>
        </p:nvSpPr>
        <p:spPr bwMode="auto">
          <a:xfrm flipH="1" flipV="1">
            <a:off x="6284787" y="4793765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ED73925-6C39-3246-8D6C-B990AF1F0699}"/>
              </a:ext>
            </a:extLst>
          </p:cNvPr>
          <p:cNvCxnSpPr>
            <a:cxnSpLocks/>
            <a:stCxn id="157" idx="6"/>
          </p:cNvCxnSpPr>
          <p:nvPr/>
        </p:nvCxnSpPr>
        <p:spPr bwMode="auto">
          <a:xfrm>
            <a:off x="6284787" y="4825435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8CA95306-A696-9240-8739-FE4FEDDFA5F7}"/>
              </a:ext>
            </a:extLst>
          </p:cNvPr>
          <p:cNvSpPr/>
          <p:nvPr/>
        </p:nvSpPr>
        <p:spPr bwMode="auto">
          <a:xfrm rot="10800000" flipH="1" flipV="1">
            <a:off x="6608823" y="4913606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0A35F38-9F29-8045-A4D8-54E5834FB19C}"/>
              </a:ext>
            </a:extLst>
          </p:cNvPr>
          <p:cNvCxnSpPr>
            <a:cxnSpLocks/>
            <a:stCxn id="159" idx="6"/>
          </p:cNvCxnSpPr>
          <p:nvPr/>
        </p:nvCxnSpPr>
        <p:spPr bwMode="auto">
          <a:xfrm flipH="1">
            <a:off x="6478509" y="4945276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A3F7A77-700C-AA45-A948-CE3E85587822}"/>
              </a:ext>
            </a:extLst>
          </p:cNvPr>
          <p:cNvSpPr/>
          <p:nvPr/>
        </p:nvSpPr>
        <p:spPr bwMode="auto">
          <a:xfrm>
            <a:off x="6198750" y="4702493"/>
            <a:ext cx="568710" cy="35428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C715FBB-4B3C-8E42-AC1B-9185EDF4B709}"/>
              </a:ext>
            </a:extLst>
          </p:cNvPr>
          <p:cNvSpPr/>
          <p:nvPr/>
        </p:nvSpPr>
        <p:spPr bwMode="auto">
          <a:xfrm>
            <a:off x="8110637" y="5156727"/>
            <a:ext cx="568710" cy="22358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2544794-DE12-BF4E-9BB9-033DD6EF54A9}"/>
              </a:ext>
            </a:extLst>
          </p:cNvPr>
          <p:cNvSpPr/>
          <p:nvPr/>
        </p:nvSpPr>
        <p:spPr bwMode="auto">
          <a:xfrm>
            <a:off x="8110636" y="4702493"/>
            <a:ext cx="568710" cy="3542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0A3E3D8-64CB-AD47-B998-01C5807A2408}"/>
              </a:ext>
            </a:extLst>
          </p:cNvPr>
          <p:cNvSpPr/>
          <p:nvPr/>
        </p:nvSpPr>
        <p:spPr bwMode="auto">
          <a:xfrm flipH="1" flipV="1">
            <a:off x="8196673" y="4793765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FFC28E3-A5D0-A949-9DA5-D381DDD9819F}"/>
              </a:ext>
            </a:extLst>
          </p:cNvPr>
          <p:cNvCxnSpPr>
            <a:cxnSpLocks/>
            <a:stCxn id="167" idx="6"/>
          </p:cNvCxnSpPr>
          <p:nvPr/>
        </p:nvCxnSpPr>
        <p:spPr bwMode="auto">
          <a:xfrm>
            <a:off x="8196673" y="4825435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8F9CE06E-4986-D747-A0CE-2709D5EEE20F}"/>
              </a:ext>
            </a:extLst>
          </p:cNvPr>
          <p:cNvSpPr/>
          <p:nvPr/>
        </p:nvSpPr>
        <p:spPr bwMode="auto">
          <a:xfrm rot="10800000" flipH="1" flipV="1">
            <a:off x="8520709" y="4913606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A19B7D5-7BDF-C849-9E00-D5F15316C5D4}"/>
              </a:ext>
            </a:extLst>
          </p:cNvPr>
          <p:cNvCxnSpPr>
            <a:cxnSpLocks/>
            <a:stCxn id="169" idx="6"/>
          </p:cNvCxnSpPr>
          <p:nvPr/>
        </p:nvCxnSpPr>
        <p:spPr bwMode="auto">
          <a:xfrm flipH="1">
            <a:off x="8390395" y="4945276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E9C0B75F-265A-EC45-BD44-EEC7C0526E60}"/>
              </a:ext>
            </a:extLst>
          </p:cNvPr>
          <p:cNvSpPr/>
          <p:nvPr/>
        </p:nvSpPr>
        <p:spPr bwMode="auto">
          <a:xfrm flipH="1" flipV="1">
            <a:off x="8196674" y="5237144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2494B7A-5D50-E844-8C39-C3AA1845E309}"/>
              </a:ext>
            </a:extLst>
          </p:cNvPr>
          <p:cNvCxnSpPr>
            <a:cxnSpLocks/>
            <a:stCxn id="162" idx="6"/>
          </p:cNvCxnSpPr>
          <p:nvPr/>
        </p:nvCxnSpPr>
        <p:spPr bwMode="auto">
          <a:xfrm>
            <a:off x="8196674" y="5268814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E281070-F029-724C-A246-936347762F8B}"/>
              </a:ext>
            </a:extLst>
          </p:cNvPr>
          <p:cNvSpPr/>
          <p:nvPr/>
        </p:nvSpPr>
        <p:spPr bwMode="auto">
          <a:xfrm rot="10800000" flipH="1" flipV="1">
            <a:off x="8520710" y="5237144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6408E7C-A87C-FC4C-989E-0002F0E04476}"/>
              </a:ext>
            </a:extLst>
          </p:cNvPr>
          <p:cNvCxnSpPr>
            <a:cxnSpLocks/>
            <a:stCxn id="164" idx="6"/>
          </p:cNvCxnSpPr>
          <p:nvPr/>
        </p:nvCxnSpPr>
        <p:spPr bwMode="auto">
          <a:xfrm flipH="1">
            <a:off x="8390396" y="5268814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26D1973-713E-354B-AB31-E79E7E41BF48}"/>
              </a:ext>
            </a:extLst>
          </p:cNvPr>
          <p:cNvSpPr/>
          <p:nvPr/>
        </p:nvSpPr>
        <p:spPr bwMode="auto">
          <a:xfrm>
            <a:off x="9918190" y="4279445"/>
            <a:ext cx="568710" cy="22358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A3A0D6D-220B-7744-83DA-5C7EAC92979F}"/>
              </a:ext>
            </a:extLst>
          </p:cNvPr>
          <p:cNvSpPr/>
          <p:nvPr/>
        </p:nvSpPr>
        <p:spPr bwMode="auto">
          <a:xfrm>
            <a:off x="9918189" y="3825211"/>
            <a:ext cx="568710" cy="3542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803196B7-5C3E-F24D-8285-A4692DA8331D}"/>
              </a:ext>
            </a:extLst>
          </p:cNvPr>
          <p:cNvSpPr/>
          <p:nvPr/>
        </p:nvSpPr>
        <p:spPr bwMode="auto">
          <a:xfrm flipH="1" flipV="1">
            <a:off x="10004226" y="3916483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E818BDC-BB32-4C49-85F0-FC5E616FF894}"/>
              </a:ext>
            </a:extLst>
          </p:cNvPr>
          <p:cNvCxnSpPr>
            <a:cxnSpLocks/>
            <a:stCxn id="174" idx="6"/>
          </p:cNvCxnSpPr>
          <p:nvPr/>
        </p:nvCxnSpPr>
        <p:spPr bwMode="auto">
          <a:xfrm>
            <a:off x="10004226" y="3948153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9F8B6D9-1B61-BB40-BBF2-505F9218C449}"/>
              </a:ext>
            </a:extLst>
          </p:cNvPr>
          <p:cNvSpPr/>
          <p:nvPr/>
        </p:nvSpPr>
        <p:spPr bwMode="auto">
          <a:xfrm rot="10800000" flipH="1" flipV="1">
            <a:off x="10328262" y="4036324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15DA82D-4BA1-B14E-9E8D-BFCE818A5F22}"/>
              </a:ext>
            </a:extLst>
          </p:cNvPr>
          <p:cNvCxnSpPr>
            <a:cxnSpLocks/>
            <a:stCxn id="176" idx="6"/>
          </p:cNvCxnSpPr>
          <p:nvPr/>
        </p:nvCxnSpPr>
        <p:spPr bwMode="auto">
          <a:xfrm flipH="1">
            <a:off x="10197948" y="4067994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0399ED3D-BDBF-E640-A2D1-BA0CFA0B429E}"/>
              </a:ext>
            </a:extLst>
          </p:cNvPr>
          <p:cNvSpPr/>
          <p:nvPr/>
        </p:nvSpPr>
        <p:spPr bwMode="auto">
          <a:xfrm flipH="1" flipV="1">
            <a:off x="10004227" y="4359862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AC16138-21EE-E841-8AFF-825C2AF6C5F3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>
            <a:off x="10004227" y="4391532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AAFF18FC-6F1F-3F47-909C-1F0B209C8E90}"/>
              </a:ext>
            </a:extLst>
          </p:cNvPr>
          <p:cNvSpPr/>
          <p:nvPr/>
        </p:nvSpPr>
        <p:spPr bwMode="auto">
          <a:xfrm rot="10800000" flipH="1" flipV="1">
            <a:off x="10328263" y="4359862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29378B5B-4244-2148-8348-1C22ACC075A5}"/>
              </a:ext>
            </a:extLst>
          </p:cNvPr>
          <p:cNvCxnSpPr>
            <a:cxnSpLocks/>
            <a:stCxn id="180" idx="6"/>
          </p:cNvCxnSpPr>
          <p:nvPr/>
        </p:nvCxnSpPr>
        <p:spPr bwMode="auto">
          <a:xfrm flipH="1">
            <a:off x="10197949" y="4391532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7822604" y="1548045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DDC3E14D-6215-FB4F-B48B-99251C40FEAE}"/>
              </a:ext>
            </a:extLst>
          </p:cNvPr>
          <p:cNvSpPr/>
          <p:nvPr/>
        </p:nvSpPr>
        <p:spPr>
          <a:xfrm>
            <a:off x="253252" y="2204805"/>
            <a:ext cx="46114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Move towards ILS: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Mailund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Survey the state space.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Simplify the state space using symmetry.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independent Ne, rho, theta.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5E5106-9D22-CE4C-9B57-63FE28A3FE4F}"/>
              </a:ext>
            </a:extLst>
          </p:cNvPr>
          <p:cNvGrpSpPr/>
          <p:nvPr/>
        </p:nvGrpSpPr>
        <p:grpSpPr>
          <a:xfrm>
            <a:off x="6132848" y="2388357"/>
            <a:ext cx="2557015" cy="1955917"/>
            <a:chOff x="5149864" y="2213581"/>
            <a:chExt cx="2557015" cy="1955917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E802F04-3161-EF4E-A2B2-2BAF5A4136F4}"/>
                </a:ext>
              </a:extLst>
            </p:cNvPr>
            <p:cNvSpPr/>
            <p:nvPr/>
          </p:nvSpPr>
          <p:spPr bwMode="auto">
            <a:xfrm rot="10800000" flipH="1" flipV="1">
              <a:off x="6219688" y="3450884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AD3AA228-773A-284D-B2A2-5B09D86A76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89374" y="34802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4" name="Cross 213">
              <a:extLst>
                <a:ext uri="{FF2B5EF4-FFF2-40B4-BE49-F238E27FC236}">
                  <a16:creationId xmlns:a16="http://schemas.microsoft.com/office/drawing/2014/main" id="{368C4BFB-C39D-BE4E-8D13-92AED25DF7B9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5870775" y="341055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D80DE91-2068-5E45-B33C-E7D3298A83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45374" y="348021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B72B601-5183-F645-B114-16AE8EA62922}"/>
                </a:ext>
              </a:extLst>
            </p:cNvPr>
            <p:cNvSpPr/>
            <p:nvPr/>
          </p:nvSpPr>
          <p:spPr bwMode="auto">
            <a:xfrm rot="10800000" flipH="1" flipV="1">
              <a:off x="6219688" y="3293741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581EBCF-888C-3943-8118-92D155BF9B83}"/>
                </a:ext>
              </a:extLst>
            </p:cNvPr>
            <p:cNvCxnSpPr>
              <a:cxnSpLocks/>
              <a:stCxn id="216" idx="6"/>
            </p:cNvCxnSpPr>
            <p:nvPr/>
          </p:nvCxnSpPr>
          <p:spPr bwMode="auto">
            <a:xfrm flipH="1">
              <a:off x="6089374" y="332541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A784AD5-B3E0-A44E-9371-3FF8186F2AB7}"/>
                </a:ext>
              </a:extLst>
            </p:cNvPr>
            <p:cNvSpPr/>
            <p:nvPr/>
          </p:nvSpPr>
          <p:spPr bwMode="auto">
            <a:xfrm rot="10800000" flipH="1" flipV="1">
              <a:off x="6897466" y="3513015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E888BCB-DA7C-8B46-9DDF-F6A74D59B4CF}"/>
                </a:ext>
              </a:extLst>
            </p:cNvPr>
            <p:cNvCxnSpPr>
              <a:cxnSpLocks/>
              <a:stCxn id="219" idx="6"/>
            </p:cNvCxnSpPr>
            <p:nvPr/>
          </p:nvCxnSpPr>
          <p:spPr bwMode="auto">
            <a:xfrm flipH="1">
              <a:off x="6767152" y="354468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1" name="Cross 220">
              <a:extLst>
                <a:ext uri="{FF2B5EF4-FFF2-40B4-BE49-F238E27FC236}">
                  <a16:creationId xmlns:a16="http://schemas.microsoft.com/office/drawing/2014/main" id="{EBEFF711-A7C3-7746-B84D-348F191BB89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6546661" y="335635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553A13B-93A4-8D46-A67C-558B9C2945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23698" y="342988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850C0D2-9F9E-944A-A493-955A9CFEAA37}"/>
                </a:ext>
              </a:extLst>
            </p:cNvPr>
            <p:cNvSpPr/>
            <p:nvPr/>
          </p:nvSpPr>
          <p:spPr bwMode="auto">
            <a:xfrm rot="10800000" flipH="1" flipV="1">
              <a:off x="6894195" y="3287045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4611E28-5F83-4445-BD1E-983CBF70209D}"/>
                </a:ext>
              </a:extLst>
            </p:cNvPr>
            <p:cNvCxnSpPr>
              <a:cxnSpLocks/>
              <a:stCxn id="223" idx="6"/>
            </p:cNvCxnSpPr>
            <p:nvPr/>
          </p:nvCxnSpPr>
          <p:spPr bwMode="auto">
            <a:xfrm flipH="1">
              <a:off x="6763881" y="331871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B4CB4CD-4103-BA43-BC24-DF20D521CC84}"/>
                </a:ext>
              </a:extLst>
            </p:cNvPr>
            <p:cNvSpPr/>
            <p:nvPr/>
          </p:nvSpPr>
          <p:spPr bwMode="auto">
            <a:xfrm flipH="1" flipV="1">
              <a:off x="6562232" y="3842927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CCF461-37CB-6140-904F-EF8D21B0A299}"/>
                </a:ext>
              </a:extLst>
            </p:cNvPr>
            <p:cNvCxnSpPr>
              <a:cxnSpLocks/>
              <a:stCxn id="226" idx="6"/>
            </p:cNvCxnSpPr>
            <p:nvPr/>
          </p:nvCxnSpPr>
          <p:spPr bwMode="auto">
            <a:xfrm>
              <a:off x="6562232" y="387459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8" name="Cross 227">
              <a:extLst>
                <a:ext uri="{FF2B5EF4-FFF2-40B4-BE49-F238E27FC236}">
                  <a16:creationId xmlns:a16="http://schemas.microsoft.com/office/drawing/2014/main" id="{175118A9-AAC9-9B4E-9E23-8F5B44BBB692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6830449" y="395212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0C21A8D-F5AE-7244-9584-5FFB29548AB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753412" y="401393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ED60D9-D80B-A447-AB73-0480173C5D50}"/>
                </a:ext>
              </a:extLst>
            </p:cNvPr>
            <p:cNvSpPr/>
            <p:nvPr/>
          </p:nvSpPr>
          <p:spPr bwMode="auto">
            <a:xfrm flipH="1" flipV="1">
              <a:off x="6562232" y="3982057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E5F23212-CA24-2C41-AA7C-38B8455C1489}"/>
                </a:ext>
              </a:extLst>
            </p:cNvPr>
            <p:cNvCxnSpPr>
              <a:cxnSpLocks/>
              <a:stCxn id="230" idx="6"/>
            </p:cNvCxnSpPr>
            <p:nvPr/>
          </p:nvCxnSpPr>
          <p:spPr bwMode="auto">
            <a:xfrm>
              <a:off x="6562232" y="40137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31E0602-5D67-0B46-A06C-96652754B0F2}"/>
                </a:ext>
              </a:extLst>
            </p:cNvPr>
            <p:cNvSpPr/>
            <p:nvPr/>
          </p:nvSpPr>
          <p:spPr bwMode="auto">
            <a:xfrm flipH="1" flipV="1">
              <a:off x="5904942" y="3770675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F9DFEAB-F7DE-664D-8B62-29A994A2C80C}"/>
                </a:ext>
              </a:extLst>
            </p:cNvPr>
            <p:cNvCxnSpPr>
              <a:cxnSpLocks/>
              <a:stCxn id="233" idx="6"/>
            </p:cNvCxnSpPr>
            <p:nvPr/>
          </p:nvCxnSpPr>
          <p:spPr bwMode="auto">
            <a:xfrm>
              <a:off x="5904942" y="380234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D12BE91-9CFD-4F4A-BC30-7DE2ECFAC1C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098050" y="395227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EC8F53F8-052C-1C49-B9E7-E2544222FC48}"/>
                </a:ext>
              </a:extLst>
            </p:cNvPr>
            <p:cNvSpPr/>
            <p:nvPr/>
          </p:nvSpPr>
          <p:spPr bwMode="auto">
            <a:xfrm flipH="1" flipV="1">
              <a:off x="5908213" y="404430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B586C04-0B14-EF47-B898-1B76C038E1F5}"/>
                </a:ext>
              </a:extLst>
            </p:cNvPr>
            <p:cNvCxnSpPr>
              <a:cxnSpLocks/>
              <a:stCxn id="236" idx="6"/>
            </p:cNvCxnSpPr>
            <p:nvPr/>
          </p:nvCxnSpPr>
          <p:spPr bwMode="auto">
            <a:xfrm>
              <a:off x="5908213" y="407597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9" name="Cross 278">
              <a:extLst>
                <a:ext uri="{FF2B5EF4-FFF2-40B4-BE49-F238E27FC236}">
                  <a16:creationId xmlns:a16="http://schemas.microsoft.com/office/drawing/2014/main" id="{A486525E-BE18-E543-B8A3-931C1326E993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6177885" y="387621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9893DAA-E1B8-984D-8221-2621612231A8}"/>
                </a:ext>
              </a:extLst>
            </p:cNvPr>
            <p:cNvSpPr/>
            <p:nvPr/>
          </p:nvSpPr>
          <p:spPr bwMode="auto">
            <a:xfrm>
              <a:off x="6482023" y="3216797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DD8E864-8EDB-CB42-904F-3722EC57AAB9}"/>
                </a:ext>
              </a:extLst>
            </p:cNvPr>
            <p:cNvSpPr/>
            <p:nvPr/>
          </p:nvSpPr>
          <p:spPr bwMode="auto">
            <a:xfrm>
              <a:off x="5814257" y="3214826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7C4964-2BC8-2441-B760-10E83C875432}"/>
                </a:ext>
              </a:extLst>
            </p:cNvPr>
            <p:cNvSpPr/>
            <p:nvPr/>
          </p:nvSpPr>
          <p:spPr bwMode="auto">
            <a:xfrm>
              <a:off x="5813695" y="3719716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36F5FF7E-D428-8841-A4F1-398C244A0018}"/>
                </a:ext>
              </a:extLst>
            </p:cNvPr>
            <p:cNvSpPr/>
            <p:nvPr/>
          </p:nvSpPr>
          <p:spPr bwMode="auto">
            <a:xfrm>
              <a:off x="6477427" y="3724481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277D04B-9CC9-7742-B223-CB94F73B245C}"/>
                </a:ext>
              </a:extLst>
            </p:cNvPr>
            <p:cNvSpPr/>
            <p:nvPr/>
          </p:nvSpPr>
          <p:spPr bwMode="auto">
            <a:xfrm flipH="1" flipV="1">
              <a:off x="5884082" y="2789685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03D3EA3-A8A9-C148-BD45-CEBDBF5A7269}"/>
                </a:ext>
              </a:extLst>
            </p:cNvPr>
            <p:cNvCxnSpPr>
              <a:cxnSpLocks/>
              <a:stCxn id="287" idx="6"/>
            </p:cNvCxnSpPr>
            <p:nvPr/>
          </p:nvCxnSpPr>
          <p:spPr bwMode="auto">
            <a:xfrm>
              <a:off x="5884082" y="282135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9947A6BC-CB4F-0944-97FC-1EE34AF1A9F0}"/>
                </a:ext>
              </a:extLst>
            </p:cNvPr>
            <p:cNvSpPr/>
            <p:nvPr/>
          </p:nvSpPr>
          <p:spPr bwMode="auto">
            <a:xfrm rot="10800000" flipH="1" flipV="1">
              <a:off x="6216576" y="286169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6F2C547A-A99C-A344-9FBE-A2A1C430A9DE}"/>
                </a:ext>
              </a:extLst>
            </p:cNvPr>
            <p:cNvCxnSpPr>
              <a:cxnSpLocks/>
              <a:stCxn id="289" idx="6"/>
            </p:cNvCxnSpPr>
            <p:nvPr/>
          </p:nvCxnSpPr>
          <p:spPr bwMode="auto">
            <a:xfrm flipH="1">
              <a:off x="6086262" y="289336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5F56BD8D-B1E1-8340-AC53-C846A67621C5}"/>
                </a:ext>
              </a:extLst>
            </p:cNvPr>
            <p:cNvSpPr/>
            <p:nvPr/>
          </p:nvSpPr>
          <p:spPr bwMode="auto">
            <a:xfrm flipH="1" flipV="1">
              <a:off x="5884148" y="293370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B5E7E43-1818-0B41-A0D8-886D411B3515}"/>
                </a:ext>
              </a:extLst>
            </p:cNvPr>
            <p:cNvCxnSpPr>
              <a:cxnSpLocks/>
              <a:stCxn id="291" idx="6"/>
            </p:cNvCxnSpPr>
            <p:nvPr/>
          </p:nvCxnSpPr>
          <p:spPr bwMode="auto">
            <a:xfrm>
              <a:off x="5884148" y="296537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95518911-FB9E-9A41-BF53-4DAB24534F00}"/>
                </a:ext>
              </a:extLst>
            </p:cNvPr>
            <p:cNvSpPr/>
            <p:nvPr/>
          </p:nvSpPr>
          <p:spPr bwMode="auto">
            <a:xfrm rot="10800000" flipH="1" flipV="1">
              <a:off x="6208052" y="3004364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E922BBBF-C046-0B4E-8523-0949A2AF62BA}"/>
                </a:ext>
              </a:extLst>
            </p:cNvPr>
            <p:cNvCxnSpPr>
              <a:cxnSpLocks/>
              <a:stCxn id="293" idx="6"/>
            </p:cNvCxnSpPr>
            <p:nvPr/>
          </p:nvCxnSpPr>
          <p:spPr bwMode="auto">
            <a:xfrm flipH="1">
              <a:off x="6077738" y="303603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E5F75D7-6A50-2246-8562-66F5A4410AB7}"/>
                </a:ext>
              </a:extLst>
            </p:cNvPr>
            <p:cNvSpPr/>
            <p:nvPr/>
          </p:nvSpPr>
          <p:spPr bwMode="auto">
            <a:xfrm>
              <a:off x="5813695" y="2723186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E7AB24B7-E770-0447-955C-908718568051}"/>
                </a:ext>
              </a:extLst>
            </p:cNvPr>
            <p:cNvSpPr/>
            <p:nvPr/>
          </p:nvSpPr>
          <p:spPr bwMode="auto">
            <a:xfrm flipH="1" flipV="1">
              <a:off x="6573480" y="2838972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3F2C53-2C04-7E4D-AF08-2778FA2B660F}"/>
                </a:ext>
              </a:extLst>
            </p:cNvPr>
            <p:cNvCxnSpPr>
              <a:cxnSpLocks/>
              <a:stCxn id="296" idx="6"/>
            </p:cNvCxnSpPr>
            <p:nvPr/>
          </p:nvCxnSpPr>
          <p:spPr bwMode="auto">
            <a:xfrm>
              <a:off x="6573480" y="287064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01E127D-ED3F-744E-876C-28F2DAA27F75}"/>
                </a:ext>
              </a:extLst>
            </p:cNvPr>
            <p:cNvSpPr/>
            <p:nvPr/>
          </p:nvSpPr>
          <p:spPr bwMode="auto">
            <a:xfrm flipH="1" flipV="1">
              <a:off x="6573480" y="300570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D3F94C1-87F0-D249-969C-278BFF8C7CAE}"/>
                </a:ext>
              </a:extLst>
            </p:cNvPr>
            <p:cNvCxnSpPr>
              <a:cxnSpLocks/>
              <a:stCxn id="298" idx="6"/>
            </p:cNvCxnSpPr>
            <p:nvPr/>
          </p:nvCxnSpPr>
          <p:spPr bwMode="auto">
            <a:xfrm>
              <a:off x="6573480" y="303737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F4D5845F-9086-3E4C-9224-1F7603610C6C}"/>
                </a:ext>
              </a:extLst>
            </p:cNvPr>
            <p:cNvSpPr/>
            <p:nvPr/>
          </p:nvSpPr>
          <p:spPr bwMode="auto">
            <a:xfrm rot="10800000" flipH="1" flipV="1">
              <a:off x="6897516" y="300570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FEC4761-A10D-C540-97AB-766BD4D303A5}"/>
                </a:ext>
              </a:extLst>
            </p:cNvPr>
            <p:cNvCxnSpPr>
              <a:cxnSpLocks/>
              <a:stCxn id="300" idx="6"/>
            </p:cNvCxnSpPr>
            <p:nvPr/>
          </p:nvCxnSpPr>
          <p:spPr bwMode="auto">
            <a:xfrm flipH="1">
              <a:off x="6767202" y="303737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455B7319-26C1-EF48-BFC5-2007314ACE04}"/>
                </a:ext>
              </a:extLst>
            </p:cNvPr>
            <p:cNvSpPr/>
            <p:nvPr/>
          </p:nvSpPr>
          <p:spPr bwMode="auto">
            <a:xfrm rot="10800000" flipH="1" flipV="1">
              <a:off x="6897516" y="2910980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264F113-4C93-3347-97F3-3AEC73935E3E}"/>
                </a:ext>
              </a:extLst>
            </p:cNvPr>
            <p:cNvCxnSpPr>
              <a:cxnSpLocks/>
              <a:stCxn id="302" idx="6"/>
            </p:cNvCxnSpPr>
            <p:nvPr/>
          </p:nvCxnSpPr>
          <p:spPr bwMode="auto">
            <a:xfrm flipH="1">
              <a:off x="6767202" y="294265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B81B3D32-B7D7-A047-A985-214ACC3ED35C}"/>
                </a:ext>
              </a:extLst>
            </p:cNvPr>
            <p:cNvSpPr/>
            <p:nvPr/>
          </p:nvSpPr>
          <p:spPr bwMode="auto">
            <a:xfrm>
              <a:off x="6479526" y="2724485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B6D73AB5-016D-8247-9BD0-6B17CF5C5605}"/>
                </a:ext>
              </a:extLst>
            </p:cNvPr>
            <p:cNvSpPr/>
            <p:nvPr/>
          </p:nvSpPr>
          <p:spPr bwMode="auto">
            <a:xfrm flipH="1" flipV="1">
              <a:off x="5241111" y="28350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C37172C2-AAF5-6740-B3CC-2B2F9E565287}"/>
                </a:ext>
              </a:extLst>
            </p:cNvPr>
            <p:cNvCxnSpPr>
              <a:cxnSpLocks/>
              <a:stCxn id="305" idx="6"/>
            </p:cNvCxnSpPr>
            <p:nvPr/>
          </p:nvCxnSpPr>
          <p:spPr bwMode="auto">
            <a:xfrm>
              <a:off x="5241111" y="286671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59FC7A14-BD96-2D41-9103-FCF57D0F7686}"/>
                </a:ext>
              </a:extLst>
            </p:cNvPr>
            <p:cNvSpPr/>
            <p:nvPr/>
          </p:nvSpPr>
          <p:spPr bwMode="auto">
            <a:xfrm rot="10800000" flipH="1" flipV="1">
              <a:off x="5565147" y="28350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08B5706-6727-2F4A-9E45-5F773AFB75BC}"/>
                </a:ext>
              </a:extLst>
            </p:cNvPr>
            <p:cNvCxnSpPr>
              <a:cxnSpLocks/>
              <a:stCxn id="307" idx="6"/>
            </p:cNvCxnSpPr>
            <p:nvPr/>
          </p:nvCxnSpPr>
          <p:spPr bwMode="auto">
            <a:xfrm flipH="1">
              <a:off x="5434833" y="28667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E906FD55-7FC7-D845-94EA-9E6882956A1C}"/>
                </a:ext>
              </a:extLst>
            </p:cNvPr>
            <p:cNvSpPr/>
            <p:nvPr/>
          </p:nvSpPr>
          <p:spPr bwMode="auto">
            <a:xfrm flipH="1" flipV="1">
              <a:off x="5241111" y="2967795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1D36361-CC32-B14E-A2DC-070C61D7932B}"/>
                </a:ext>
              </a:extLst>
            </p:cNvPr>
            <p:cNvCxnSpPr>
              <a:cxnSpLocks/>
              <a:stCxn id="309" idx="6"/>
            </p:cNvCxnSpPr>
            <p:nvPr/>
          </p:nvCxnSpPr>
          <p:spPr bwMode="auto">
            <a:xfrm>
              <a:off x="5241111" y="299946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CE19B15-8719-2049-B370-7792ADF52F7D}"/>
                </a:ext>
              </a:extLst>
            </p:cNvPr>
            <p:cNvSpPr/>
            <p:nvPr/>
          </p:nvSpPr>
          <p:spPr bwMode="auto">
            <a:xfrm rot="10800000" flipH="1" flipV="1">
              <a:off x="5565147" y="2967795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27A03D44-4F6D-8447-9307-3DD889F4B761}"/>
                </a:ext>
              </a:extLst>
            </p:cNvPr>
            <p:cNvCxnSpPr>
              <a:cxnSpLocks/>
              <a:stCxn id="311" idx="6"/>
            </p:cNvCxnSpPr>
            <p:nvPr/>
          </p:nvCxnSpPr>
          <p:spPr bwMode="auto">
            <a:xfrm flipH="1">
              <a:off x="5434833" y="299946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812C0A2-E827-5942-98BB-94A783E26BB9}"/>
                </a:ext>
              </a:extLst>
            </p:cNvPr>
            <p:cNvSpPr/>
            <p:nvPr/>
          </p:nvSpPr>
          <p:spPr bwMode="auto">
            <a:xfrm>
              <a:off x="5149864" y="2718557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14" name="Cross 313">
              <a:extLst>
                <a:ext uri="{FF2B5EF4-FFF2-40B4-BE49-F238E27FC236}">
                  <a16:creationId xmlns:a16="http://schemas.microsoft.com/office/drawing/2014/main" id="{6B6B3A50-741B-484F-A78B-70C3A2CB2172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5203144" y="332911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99001D8C-2DE6-0D4C-993D-8119B1CC0E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80181" y="340264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6" name="Cross 315">
              <a:extLst>
                <a:ext uri="{FF2B5EF4-FFF2-40B4-BE49-F238E27FC236}">
                  <a16:creationId xmlns:a16="http://schemas.microsoft.com/office/drawing/2014/main" id="{00319D21-ACD6-D947-BBEC-6FCEFB9A042C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5498679" y="333330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EEC3BDAA-CBA6-2846-8045-559E3FEA1DC9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421642" y="340377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8" name="Cross 317">
              <a:extLst>
                <a:ext uri="{FF2B5EF4-FFF2-40B4-BE49-F238E27FC236}">
                  <a16:creationId xmlns:a16="http://schemas.microsoft.com/office/drawing/2014/main" id="{35F09E21-9879-544D-9326-938AB88BC50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5215939" y="381716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33799B8-19B3-F54E-945F-D43B748A6B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92976" y="3890690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0" name="Cross 319">
              <a:extLst>
                <a:ext uri="{FF2B5EF4-FFF2-40B4-BE49-F238E27FC236}">
                  <a16:creationId xmlns:a16="http://schemas.microsoft.com/office/drawing/2014/main" id="{9C1F64A2-E675-124B-BD7A-40139285B40B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5518758" y="390257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7F8CBF9-D9D8-AE4D-B28E-71127299063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441721" y="397305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989E51AA-73A1-BB45-B67D-4C6A507B82E9}"/>
                </a:ext>
              </a:extLst>
            </p:cNvPr>
            <p:cNvSpPr/>
            <p:nvPr/>
          </p:nvSpPr>
          <p:spPr bwMode="auto">
            <a:xfrm>
              <a:off x="5155620" y="3218434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3BAFF7-3E3C-F245-B4E4-C959E64BF233}"/>
                </a:ext>
              </a:extLst>
            </p:cNvPr>
            <p:cNvSpPr/>
            <p:nvPr/>
          </p:nvSpPr>
          <p:spPr bwMode="auto">
            <a:xfrm>
              <a:off x="5156730" y="3716212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0139525F-946F-3446-9962-D9392E980C8E}"/>
                </a:ext>
              </a:extLst>
            </p:cNvPr>
            <p:cNvSpPr/>
            <p:nvPr/>
          </p:nvSpPr>
          <p:spPr bwMode="auto">
            <a:xfrm flipH="1" flipV="1">
              <a:off x="7228345" y="293179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D201190B-D7EF-B948-811A-399F7C0E0C18}"/>
                </a:ext>
              </a:extLst>
            </p:cNvPr>
            <p:cNvCxnSpPr>
              <a:cxnSpLocks/>
              <a:stCxn id="324" idx="6"/>
            </p:cNvCxnSpPr>
            <p:nvPr/>
          </p:nvCxnSpPr>
          <p:spPr bwMode="auto">
            <a:xfrm>
              <a:off x="7228345" y="296346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424BFFBE-40FB-A747-991E-A77286DB3EAB}"/>
                </a:ext>
              </a:extLst>
            </p:cNvPr>
            <p:cNvSpPr/>
            <p:nvPr/>
          </p:nvSpPr>
          <p:spPr bwMode="auto">
            <a:xfrm flipH="1" flipV="1">
              <a:off x="7228345" y="27964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35453FD6-DEB0-0349-9877-3ECE40E6D5AC}"/>
                </a:ext>
              </a:extLst>
            </p:cNvPr>
            <p:cNvCxnSpPr>
              <a:cxnSpLocks/>
              <a:stCxn id="326" idx="6"/>
            </p:cNvCxnSpPr>
            <p:nvPr/>
          </p:nvCxnSpPr>
          <p:spPr bwMode="auto">
            <a:xfrm>
              <a:off x="7228345" y="282811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23297CAE-F47E-3D4A-B745-5BFBAD2B668C}"/>
                </a:ext>
              </a:extLst>
            </p:cNvPr>
            <p:cNvSpPr/>
            <p:nvPr/>
          </p:nvSpPr>
          <p:spPr bwMode="auto">
            <a:xfrm rot="10800000" flipH="1" flipV="1">
              <a:off x="7552381" y="27964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451821CE-7170-8147-88D9-7A903F98B02F}"/>
                </a:ext>
              </a:extLst>
            </p:cNvPr>
            <p:cNvCxnSpPr>
              <a:cxnSpLocks/>
              <a:stCxn id="328" idx="6"/>
            </p:cNvCxnSpPr>
            <p:nvPr/>
          </p:nvCxnSpPr>
          <p:spPr bwMode="auto">
            <a:xfrm flipH="1">
              <a:off x="7422067" y="28281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A2D383EC-1DEA-C548-AB7A-C3DE6E3BA5D9}"/>
                </a:ext>
              </a:extLst>
            </p:cNvPr>
            <p:cNvSpPr/>
            <p:nvPr/>
          </p:nvSpPr>
          <p:spPr bwMode="auto">
            <a:xfrm rot="10800000" flipH="1" flipV="1">
              <a:off x="7552381" y="300379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8498AD83-93B3-7D47-BF62-D42DC20247FD}"/>
                </a:ext>
              </a:extLst>
            </p:cNvPr>
            <p:cNvCxnSpPr>
              <a:cxnSpLocks/>
              <a:stCxn id="330" idx="6"/>
            </p:cNvCxnSpPr>
            <p:nvPr/>
          </p:nvCxnSpPr>
          <p:spPr bwMode="auto">
            <a:xfrm flipH="1">
              <a:off x="7422067" y="303546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11F47729-FD2B-F74F-AD69-FCFFFC40F687}"/>
                </a:ext>
              </a:extLst>
            </p:cNvPr>
            <p:cNvSpPr/>
            <p:nvPr/>
          </p:nvSpPr>
          <p:spPr bwMode="auto">
            <a:xfrm>
              <a:off x="7134391" y="2727883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525A140B-1201-9441-A85A-B1236C88BFC2}"/>
                </a:ext>
              </a:extLst>
            </p:cNvPr>
            <p:cNvSpPr/>
            <p:nvPr/>
          </p:nvSpPr>
          <p:spPr bwMode="auto">
            <a:xfrm rot="10800000" flipH="1" flipV="1">
              <a:off x="7557736" y="348613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761878E8-DDA0-F341-B6E3-34DD954D36A3}"/>
                </a:ext>
              </a:extLst>
            </p:cNvPr>
            <p:cNvCxnSpPr>
              <a:cxnSpLocks/>
              <a:stCxn id="333" idx="6"/>
            </p:cNvCxnSpPr>
            <p:nvPr/>
          </p:nvCxnSpPr>
          <p:spPr bwMode="auto">
            <a:xfrm flipH="1">
              <a:off x="7427422" y="351780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5" name="Cross 334">
              <a:extLst>
                <a:ext uri="{FF2B5EF4-FFF2-40B4-BE49-F238E27FC236}">
                  <a16:creationId xmlns:a16="http://schemas.microsoft.com/office/drawing/2014/main" id="{A500D9F2-F3CE-624A-AE33-6036143E8D7C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206931" y="3286930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82C06EB-665D-9D42-80BB-90DE67C9E5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83968" y="3360456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31FD7AE-95C6-3E4E-888C-65393FEE556C}"/>
                </a:ext>
              </a:extLst>
            </p:cNvPr>
            <p:cNvSpPr/>
            <p:nvPr/>
          </p:nvSpPr>
          <p:spPr bwMode="auto">
            <a:xfrm rot="10800000" flipH="1" flipV="1">
              <a:off x="7554465" y="3332169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F5F1773A-16F8-F84E-981A-EA7633F5A49F}"/>
                </a:ext>
              </a:extLst>
            </p:cNvPr>
            <p:cNvCxnSpPr>
              <a:cxnSpLocks/>
              <a:stCxn id="337" idx="6"/>
            </p:cNvCxnSpPr>
            <p:nvPr/>
          </p:nvCxnSpPr>
          <p:spPr bwMode="auto">
            <a:xfrm flipH="1">
              <a:off x="7424151" y="336383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0DCB97C-4833-3D45-B133-3A11314DADC5}"/>
                </a:ext>
              </a:extLst>
            </p:cNvPr>
            <p:cNvSpPr/>
            <p:nvPr/>
          </p:nvSpPr>
          <p:spPr bwMode="auto">
            <a:xfrm>
              <a:off x="7135815" y="3224638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A99D83E0-205B-4140-A8C2-0F19779A40D3}"/>
                </a:ext>
              </a:extLst>
            </p:cNvPr>
            <p:cNvSpPr/>
            <p:nvPr/>
          </p:nvSpPr>
          <p:spPr bwMode="auto">
            <a:xfrm flipH="1" flipV="1">
              <a:off x="7222974" y="3857657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8E206C98-07EB-3246-BC76-5434AE6A20E5}"/>
                </a:ext>
              </a:extLst>
            </p:cNvPr>
            <p:cNvCxnSpPr>
              <a:cxnSpLocks/>
              <a:stCxn id="340" idx="6"/>
            </p:cNvCxnSpPr>
            <p:nvPr/>
          </p:nvCxnSpPr>
          <p:spPr bwMode="auto">
            <a:xfrm>
              <a:off x="7222974" y="38893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2" name="Cross 341">
              <a:extLst>
                <a:ext uri="{FF2B5EF4-FFF2-40B4-BE49-F238E27FC236}">
                  <a16:creationId xmlns:a16="http://schemas.microsoft.com/office/drawing/2014/main" id="{8C51B28B-4E1A-C44F-ABE8-5D0637D4EDC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491191" y="382571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60F7A318-CB60-D945-A334-1938C2B45AF5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414154" y="388751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72CA45D2-8903-804C-A5E7-E38CDF8C836F}"/>
                </a:ext>
              </a:extLst>
            </p:cNvPr>
            <p:cNvSpPr/>
            <p:nvPr/>
          </p:nvSpPr>
          <p:spPr bwMode="auto">
            <a:xfrm flipH="1" flipV="1">
              <a:off x="7222974" y="3996787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827F5CE0-3D61-2743-9F6B-B984D20CCCBA}"/>
                </a:ext>
              </a:extLst>
            </p:cNvPr>
            <p:cNvCxnSpPr>
              <a:cxnSpLocks/>
              <a:stCxn id="344" idx="6"/>
            </p:cNvCxnSpPr>
            <p:nvPr/>
          </p:nvCxnSpPr>
          <p:spPr bwMode="auto">
            <a:xfrm>
              <a:off x="7222974" y="402845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9B581578-3B3D-F04B-AD7A-FAE3A2D52F1E}"/>
                </a:ext>
              </a:extLst>
            </p:cNvPr>
            <p:cNvSpPr/>
            <p:nvPr/>
          </p:nvSpPr>
          <p:spPr bwMode="auto">
            <a:xfrm>
              <a:off x="7138169" y="3739211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38D3F94-F54D-D24C-BBFD-17F5257C8B30}"/>
                </a:ext>
              </a:extLst>
            </p:cNvPr>
            <p:cNvSpPr/>
            <p:nvPr/>
          </p:nvSpPr>
          <p:spPr bwMode="auto">
            <a:xfrm flipH="1" flipV="1">
              <a:off x="5241658" y="2330067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7A5E4C9-2384-3749-9E54-AE8006CC2C29}"/>
                </a:ext>
              </a:extLst>
            </p:cNvPr>
            <p:cNvCxnSpPr>
              <a:cxnSpLocks/>
              <a:stCxn id="182" idx="6"/>
            </p:cNvCxnSpPr>
            <p:nvPr/>
          </p:nvCxnSpPr>
          <p:spPr bwMode="auto">
            <a:xfrm>
              <a:off x="5241658" y="236173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A2CEC11-4137-EC43-B87B-0426077F19C3}"/>
                </a:ext>
              </a:extLst>
            </p:cNvPr>
            <p:cNvSpPr/>
            <p:nvPr/>
          </p:nvSpPr>
          <p:spPr bwMode="auto">
            <a:xfrm rot="10800000" flipH="1" flipV="1">
              <a:off x="5565694" y="2330067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DCA656D-2D58-6445-938C-EFD244E3BE25}"/>
                </a:ext>
              </a:extLst>
            </p:cNvPr>
            <p:cNvCxnSpPr>
              <a:cxnSpLocks/>
              <a:stCxn id="184" idx="6"/>
            </p:cNvCxnSpPr>
            <p:nvPr/>
          </p:nvCxnSpPr>
          <p:spPr bwMode="auto">
            <a:xfrm flipH="1">
              <a:off x="5435380" y="236173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856AB68-0141-5744-B61D-0BEC99A93DF6}"/>
                </a:ext>
              </a:extLst>
            </p:cNvPr>
            <p:cNvSpPr/>
            <p:nvPr/>
          </p:nvSpPr>
          <p:spPr bwMode="auto">
            <a:xfrm flipH="1" flipV="1">
              <a:off x="5241658" y="2462819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A1EE7D1-8D83-104D-A1DC-6C7F8D4AE73E}"/>
                </a:ext>
              </a:extLst>
            </p:cNvPr>
            <p:cNvCxnSpPr>
              <a:cxnSpLocks/>
              <a:stCxn id="186" idx="6"/>
            </p:cNvCxnSpPr>
            <p:nvPr/>
          </p:nvCxnSpPr>
          <p:spPr bwMode="auto">
            <a:xfrm>
              <a:off x="5241658" y="249448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0D72AF6-BEF7-B64C-9DC9-FDBEF08ACEE1}"/>
                </a:ext>
              </a:extLst>
            </p:cNvPr>
            <p:cNvSpPr/>
            <p:nvPr/>
          </p:nvSpPr>
          <p:spPr bwMode="auto">
            <a:xfrm rot="10800000" flipH="1" flipV="1">
              <a:off x="5565694" y="246281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4921DAE-4041-8646-AAAF-E45126DAE4D5}"/>
                </a:ext>
              </a:extLst>
            </p:cNvPr>
            <p:cNvCxnSpPr>
              <a:cxnSpLocks/>
              <a:stCxn id="188" idx="6"/>
            </p:cNvCxnSpPr>
            <p:nvPr/>
          </p:nvCxnSpPr>
          <p:spPr bwMode="auto">
            <a:xfrm flipH="1">
              <a:off x="5435380" y="249448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7A4FAAA-F713-6343-9355-6DF65BD25EF7}"/>
                </a:ext>
              </a:extLst>
            </p:cNvPr>
            <p:cNvSpPr/>
            <p:nvPr/>
          </p:nvSpPr>
          <p:spPr bwMode="auto">
            <a:xfrm>
              <a:off x="5150411" y="2213581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43B582-83A2-2A47-B852-1654D7643184}"/>
                </a:ext>
              </a:extLst>
            </p:cNvPr>
            <p:cNvSpPr/>
            <p:nvPr/>
          </p:nvSpPr>
          <p:spPr bwMode="auto">
            <a:xfrm flipH="1" flipV="1">
              <a:off x="5908760" y="2299543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1DC4C56-DF7A-AB41-BF28-FD02798B9847}"/>
                </a:ext>
              </a:extLst>
            </p:cNvPr>
            <p:cNvCxnSpPr>
              <a:cxnSpLocks/>
              <a:stCxn id="191" idx="6"/>
            </p:cNvCxnSpPr>
            <p:nvPr/>
          </p:nvCxnSpPr>
          <p:spPr bwMode="auto">
            <a:xfrm>
              <a:off x="5908760" y="233121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683BE51-6E1A-0647-9F8D-41177760775E}"/>
                </a:ext>
              </a:extLst>
            </p:cNvPr>
            <p:cNvSpPr/>
            <p:nvPr/>
          </p:nvSpPr>
          <p:spPr bwMode="auto">
            <a:xfrm rot="10800000" flipH="1" flipV="1">
              <a:off x="6232796" y="22995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302B92B6-86CF-0340-9168-3D4FBD17610B}"/>
                </a:ext>
              </a:extLst>
            </p:cNvPr>
            <p:cNvCxnSpPr>
              <a:cxnSpLocks/>
              <a:stCxn id="193" idx="6"/>
            </p:cNvCxnSpPr>
            <p:nvPr/>
          </p:nvCxnSpPr>
          <p:spPr bwMode="auto">
            <a:xfrm flipH="1">
              <a:off x="6102482" y="23312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07FB00F-0C40-5A4C-9CDE-DD9248AEB69D}"/>
                </a:ext>
              </a:extLst>
            </p:cNvPr>
            <p:cNvSpPr/>
            <p:nvPr/>
          </p:nvSpPr>
          <p:spPr bwMode="auto">
            <a:xfrm flipH="1" flipV="1">
              <a:off x="5908760" y="2420888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C3976B8-5B46-0F41-80B4-5A0E3DBCB8B4}"/>
                </a:ext>
              </a:extLst>
            </p:cNvPr>
            <p:cNvCxnSpPr>
              <a:cxnSpLocks/>
              <a:stCxn id="195" idx="6"/>
            </p:cNvCxnSpPr>
            <p:nvPr/>
          </p:nvCxnSpPr>
          <p:spPr bwMode="auto">
            <a:xfrm>
              <a:off x="5908760" y="2452558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21AE1C7-CFA0-8345-9171-D3885F1D052F}"/>
                </a:ext>
              </a:extLst>
            </p:cNvPr>
            <p:cNvSpPr/>
            <p:nvPr/>
          </p:nvSpPr>
          <p:spPr bwMode="auto">
            <a:xfrm rot="10800000" flipH="1" flipV="1">
              <a:off x="6232182" y="2526030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309DD5E-00B5-9142-AF51-8286B54ACE3E}"/>
                </a:ext>
              </a:extLst>
            </p:cNvPr>
            <p:cNvCxnSpPr>
              <a:cxnSpLocks/>
              <a:stCxn id="197" idx="6"/>
            </p:cNvCxnSpPr>
            <p:nvPr/>
          </p:nvCxnSpPr>
          <p:spPr bwMode="auto">
            <a:xfrm flipH="1">
              <a:off x="6101868" y="255770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54ED908-EFAB-E44C-80E6-65249DD95870}"/>
                </a:ext>
              </a:extLst>
            </p:cNvPr>
            <p:cNvSpPr/>
            <p:nvPr/>
          </p:nvSpPr>
          <p:spPr bwMode="auto">
            <a:xfrm>
              <a:off x="5817513" y="2214798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F0FBE518-7D6F-054A-9682-1F00F7C91DA1}"/>
                </a:ext>
              </a:extLst>
            </p:cNvPr>
            <p:cNvSpPr/>
            <p:nvPr/>
          </p:nvSpPr>
          <p:spPr bwMode="auto">
            <a:xfrm flipH="1" flipV="1">
              <a:off x="6566994" y="2318436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D198329-0B59-E549-9C60-DCC5E76CDFD2}"/>
                </a:ext>
              </a:extLst>
            </p:cNvPr>
            <p:cNvCxnSpPr>
              <a:cxnSpLocks/>
              <a:stCxn id="200" idx="6"/>
            </p:cNvCxnSpPr>
            <p:nvPr/>
          </p:nvCxnSpPr>
          <p:spPr bwMode="auto">
            <a:xfrm>
              <a:off x="6566994" y="2350106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0B0EECAE-6B44-3248-9869-5ECD7CF2ED7C}"/>
                </a:ext>
              </a:extLst>
            </p:cNvPr>
            <p:cNvSpPr/>
            <p:nvPr/>
          </p:nvSpPr>
          <p:spPr bwMode="auto">
            <a:xfrm rot="10800000" flipH="1" flipV="1">
              <a:off x="6891030" y="2399112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7CB716-BD24-B048-BAA0-4B97B05E2580}"/>
                </a:ext>
              </a:extLst>
            </p:cNvPr>
            <p:cNvCxnSpPr>
              <a:cxnSpLocks/>
              <a:stCxn id="202" idx="6"/>
            </p:cNvCxnSpPr>
            <p:nvPr/>
          </p:nvCxnSpPr>
          <p:spPr bwMode="auto">
            <a:xfrm flipH="1">
              <a:off x="6760716" y="2430782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347D544-D05C-434B-A0D8-53A382F91CCE}"/>
                </a:ext>
              </a:extLst>
            </p:cNvPr>
            <p:cNvSpPr/>
            <p:nvPr/>
          </p:nvSpPr>
          <p:spPr bwMode="auto">
            <a:xfrm flipH="1" flipV="1">
              <a:off x="6570773" y="2501564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7901AB-F692-BE4B-9012-A03AC476DA59}"/>
                </a:ext>
              </a:extLst>
            </p:cNvPr>
            <p:cNvCxnSpPr>
              <a:cxnSpLocks/>
              <a:stCxn id="204" idx="6"/>
            </p:cNvCxnSpPr>
            <p:nvPr/>
          </p:nvCxnSpPr>
          <p:spPr bwMode="auto">
            <a:xfrm>
              <a:off x="6570773" y="2533234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81E22A92-13E7-9A42-A3B3-1E6E5BC3FFAF}"/>
                </a:ext>
              </a:extLst>
            </p:cNvPr>
            <p:cNvSpPr/>
            <p:nvPr/>
          </p:nvSpPr>
          <p:spPr bwMode="auto">
            <a:xfrm rot="10800000" flipH="1" flipV="1">
              <a:off x="6894809" y="2501564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8BCAFD5-70D8-374F-8189-F1BE779CF461}"/>
                </a:ext>
              </a:extLst>
            </p:cNvPr>
            <p:cNvCxnSpPr>
              <a:cxnSpLocks/>
              <a:stCxn id="206" idx="6"/>
            </p:cNvCxnSpPr>
            <p:nvPr/>
          </p:nvCxnSpPr>
          <p:spPr bwMode="auto">
            <a:xfrm flipH="1">
              <a:off x="6764495" y="253323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ED16727-A656-EC4E-8EFA-4A600962D2D9}"/>
                </a:ext>
              </a:extLst>
            </p:cNvPr>
            <p:cNvSpPr/>
            <p:nvPr/>
          </p:nvSpPr>
          <p:spPr bwMode="auto">
            <a:xfrm>
              <a:off x="6479526" y="2214270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688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coalescent with recombination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6C37A-292C-6640-AEE3-F05BD4895BF1}"/>
              </a:ext>
            </a:extLst>
          </p:cNvPr>
          <p:cNvCxnSpPr/>
          <p:nvPr/>
        </p:nvCxnSpPr>
        <p:spPr bwMode="auto">
          <a:xfrm>
            <a:off x="762822" y="3211758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FFDC74-BC58-004F-8649-53A7BAF1FD02}"/>
              </a:ext>
            </a:extLst>
          </p:cNvPr>
          <p:cNvCxnSpPr/>
          <p:nvPr/>
        </p:nvCxnSpPr>
        <p:spPr bwMode="auto">
          <a:xfrm>
            <a:off x="1385676" y="2779710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BA1A95-248D-7B44-B7D8-C996CB5C8EBE}"/>
              </a:ext>
            </a:extLst>
          </p:cNvPr>
          <p:cNvSpPr/>
          <p:nvPr/>
        </p:nvSpPr>
        <p:spPr bwMode="auto">
          <a:xfrm flipH="1" flipV="1">
            <a:off x="1842942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AD4EFA-422B-9445-97F6-574E26707C92}"/>
              </a:ext>
            </a:extLst>
          </p:cNvPr>
          <p:cNvSpPr/>
          <p:nvPr/>
        </p:nvSpPr>
        <p:spPr bwMode="auto">
          <a:xfrm flipH="1" flipV="1">
            <a:off x="1220088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E4B6C-576C-0544-BB71-16C4F6A3050B}"/>
              </a:ext>
            </a:extLst>
          </p:cNvPr>
          <p:cNvSpPr/>
          <p:nvPr/>
        </p:nvSpPr>
        <p:spPr bwMode="auto">
          <a:xfrm flipH="1" flipV="1">
            <a:off x="2084184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15F8D-21A7-BF48-8C28-0343E4A07C1B}"/>
              </a:ext>
            </a:extLst>
          </p:cNvPr>
          <p:cNvSpPr/>
          <p:nvPr/>
        </p:nvSpPr>
        <p:spPr bwMode="auto">
          <a:xfrm flipH="1" flipV="1">
            <a:off x="2707038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11D769-A601-DC40-AE08-25D94D9227BF}"/>
              </a:ext>
            </a:extLst>
          </p:cNvPr>
          <p:cNvCxnSpPr>
            <a:cxnSpLocks/>
            <a:stCxn id="10" idx="4"/>
          </p:cNvCxnSpPr>
          <p:nvPr/>
        </p:nvCxnSpPr>
        <p:spPr bwMode="auto">
          <a:xfrm flipV="1">
            <a:off x="1304381" y="1567859"/>
            <a:ext cx="325535" cy="15596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AE6CC6-0073-E349-8174-D934287CA77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 flipV="1">
            <a:off x="1629916" y="1567859"/>
            <a:ext cx="297319" cy="1127558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1065E-3C18-9049-A7FA-4DED6C022AD0}"/>
              </a:ext>
            </a:extLst>
          </p:cNvPr>
          <p:cNvCxnSpPr>
            <a:cxnSpLocks/>
            <a:stCxn id="11" idx="4"/>
          </p:cNvCxnSpPr>
          <p:nvPr/>
        </p:nvCxnSpPr>
        <p:spPr bwMode="auto">
          <a:xfrm flipV="1">
            <a:off x="2168477" y="2474102"/>
            <a:ext cx="284975" cy="653363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FD7F0-352A-854A-B26E-E42301D9E2EA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 flipH="1" flipV="1">
            <a:off x="2453452" y="2474102"/>
            <a:ext cx="278275" cy="24600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ACB304-7E30-A944-8683-52566DFCFE77}"/>
              </a:ext>
            </a:extLst>
          </p:cNvPr>
          <p:cNvSpPr txBox="1"/>
          <p:nvPr/>
        </p:nvSpPr>
        <p:spPr>
          <a:xfrm>
            <a:off x="4582244" y="1739457"/>
            <a:ext cx="65527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Two loci: different coalescent times (tree heights) if unlinked by recombination.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Mutations are distributed depending on the tree height.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We can learn about ρ through mutations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7A143A9-0550-C247-ADC4-967ED1329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b="67730"/>
          <a:stretch/>
        </p:blipFill>
        <p:spPr bwMode="auto">
          <a:xfrm>
            <a:off x="94378" y="3733075"/>
            <a:ext cx="11999069" cy="19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867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636CC7-4AC4-754B-9CE2-93E5F1763FB5}"/>
              </a:ext>
            </a:extLst>
          </p:cNvPr>
          <p:cNvGrpSpPr/>
          <p:nvPr/>
        </p:nvGrpSpPr>
        <p:grpSpPr>
          <a:xfrm>
            <a:off x="549796" y="2631294"/>
            <a:ext cx="4803521" cy="1837796"/>
            <a:chOff x="487281" y="1754665"/>
            <a:chExt cx="4803521" cy="1837796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31801CE-C8B8-F941-9060-127160DEE1AF}"/>
                </a:ext>
              </a:extLst>
            </p:cNvPr>
            <p:cNvGrpSpPr/>
            <p:nvPr/>
          </p:nvGrpSpPr>
          <p:grpSpPr>
            <a:xfrm>
              <a:off x="3228609" y="1754665"/>
              <a:ext cx="273515" cy="478403"/>
              <a:chOff x="2155072" y="2035602"/>
              <a:chExt cx="193721" cy="338836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982AF3A-CF25-4F44-A439-ACB94D59682A}"/>
                  </a:ext>
                </a:extLst>
              </p:cNvPr>
              <p:cNvSpPr/>
              <p:nvPr/>
            </p:nvSpPr>
            <p:spPr bwMode="auto">
              <a:xfrm flipH="1" flipV="1">
                <a:off x="2155072" y="2035602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48B92FD-4C5D-E946-92B4-7DC77196FAC3}"/>
                  </a:ext>
                </a:extLst>
              </p:cNvPr>
              <p:cNvCxnSpPr>
                <a:cxnSpLocks/>
                <a:stCxn id="185" idx="6"/>
              </p:cNvCxnSpPr>
              <p:nvPr/>
            </p:nvCxnSpPr>
            <p:spPr bwMode="auto">
              <a:xfrm>
                <a:off x="2155072" y="2067272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0EA075C-96C2-9245-8608-8BB55CD98495}"/>
                  </a:ext>
                </a:extLst>
              </p:cNvPr>
              <p:cNvSpPr/>
              <p:nvPr/>
            </p:nvSpPr>
            <p:spPr bwMode="auto">
              <a:xfrm flipH="1" flipV="1">
                <a:off x="2155138" y="2311098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659DF34-7A31-5640-AC5F-68585EF31E61}"/>
                  </a:ext>
                </a:extLst>
              </p:cNvPr>
              <p:cNvCxnSpPr>
                <a:cxnSpLocks/>
                <a:stCxn id="187" idx="6"/>
              </p:cNvCxnSpPr>
              <p:nvPr/>
            </p:nvCxnSpPr>
            <p:spPr bwMode="auto">
              <a:xfrm>
                <a:off x="2155138" y="2342768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EBF158-D631-5A4B-87A7-654E89CD01FE}"/>
                </a:ext>
              </a:extLst>
            </p:cNvPr>
            <p:cNvGrpSpPr/>
            <p:nvPr/>
          </p:nvGrpSpPr>
          <p:grpSpPr>
            <a:xfrm>
              <a:off x="3185911" y="3389147"/>
              <a:ext cx="312083" cy="203314"/>
              <a:chOff x="11283224" y="3557012"/>
              <a:chExt cx="221037" cy="144000"/>
            </a:xfrm>
          </p:grpSpPr>
          <p:sp>
            <p:nvSpPr>
              <p:cNvPr id="183" name="Cross 182">
                <a:extLst>
                  <a:ext uri="{FF2B5EF4-FFF2-40B4-BE49-F238E27FC236}">
                    <a16:creationId xmlns:a16="http://schemas.microsoft.com/office/drawing/2014/main" id="{19CDBFF9-DF47-D945-8E2F-5FEFA6C6B8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700000">
                <a:off x="11283224" y="3557012"/>
                <a:ext cx="144000" cy="144000"/>
              </a:xfrm>
              <a:prstGeom prst="plus">
                <a:avLst>
                  <a:gd name="adj" fmla="val 45718"/>
                </a:avLst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961ED39-B672-DB40-BB74-8339AB626A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360261" y="3630538"/>
                <a:ext cx="144000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F0E6110-A0AC-9C43-997F-E275F90B7C9A}"/>
                </a:ext>
              </a:extLst>
            </p:cNvPr>
            <p:cNvGrpSpPr/>
            <p:nvPr/>
          </p:nvGrpSpPr>
          <p:grpSpPr>
            <a:xfrm>
              <a:off x="4699150" y="3499983"/>
              <a:ext cx="546937" cy="89430"/>
              <a:chOff x="4948326" y="2347859"/>
              <a:chExt cx="387376" cy="63340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6E9E39C-2C4C-C142-B32E-B2C8418E1DEF}"/>
                  </a:ext>
                </a:extLst>
              </p:cNvPr>
              <p:cNvSpPr/>
              <p:nvPr/>
            </p:nvSpPr>
            <p:spPr bwMode="auto">
              <a:xfrm flipH="1" flipV="1">
                <a:off x="4948326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6255F0E-D143-3F47-8FA9-5BD59BACD0D0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 bwMode="auto">
              <a:xfrm>
                <a:off x="4948326" y="237952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C457B5B-CDAD-624E-A4AD-556ABB3A9297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CBC6D79-5140-4346-9EAE-D55D100A9E4C}"/>
                  </a:ext>
                </a:extLst>
              </p:cNvPr>
              <p:cNvCxnSpPr>
                <a:cxnSpLocks/>
                <a:stCxn id="181" idx="6"/>
              </p:cNvCxnSpPr>
              <p:nvPr/>
            </p:nvCxnSpPr>
            <p:spPr bwMode="auto">
              <a:xfrm flipH="1">
                <a:off x="5142048" y="2379529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B79482F-F9E3-3544-AB10-1FDBABC01742}"/>
                </a:ext>
              </a:extLst>
            </p:cNvPr>
            <p:cNvGrpSpPr/>
            <p:nvPr/>
          </p:nvGrpSpPr>
          <p:grpSpPr>
            <a:xfrm>
              <a:off x="4743865" y="1902995"/>
              <a:ext cx="546937" cy="312167"/>
              <a:chOff x="4948326" y="1986380"/>
              <a:chExt cx="387376" cy="221097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2EBECBB-CB14-4144-98F2-6DD25FFD8A02}"/>
                  </a:ext>
                </a:extLst>
              </p:cNvPr>
              <p:cNvSpPr/>
              <p:nvPr/>
            </p:nvSpPr>
            <p:spPr bwMode="auto">
              <a:xfrm flipH="1" flipV="1">
                <a:off x="4948326" y="1986380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600B33C-79A2-184A-94B2-89985630C8D2}"/>
                  </a:ext>
                </a:extLst>
              </p:cNvPr>
              <p:cNvCxnSpPr>
                <a:cxnSpLocks/>
                <a:stCxn id="175" idx="6"/>
              </p:cNvCxnSpPr>
              <p:nvPr/>
            </p:nvCxnSpPr>
            <p:spPr bwMode="auto">
              <a:xfrm>
                <a:off x="4948326" y="2018050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154A11F-189B-2141-8CDE-25457E670A92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14413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4EC14CC-F2BD-1242-A5CF-2DA5C9EFF0B9}"/>
                  </a:ext>
                </a:extLst>
              </p:cNvPr>
              <p:cNvCxnSpPr>
                <a:cxnSpLocks/>
                <a:stCxn id="177" idx="6"/>
              </p:cNvCxnSpPr>
              <p:nvPr/>
            </p:nvCxnSpPr>
            <p:spPr bwMode="auto">
              <a:xfrm flipH="1">
                <a:off x="5142048" y="217580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B960481-FA71-4B41-90E9-DAF113BBA7E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48584" y="2540230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BB1A68C-0B56-3B48-A40D-DBBA798F7C64}"/>
                </a:ext>
              </a:extLst>
            </p:cNvPr>
            <p:cNvGrpSpPr/>
            <p:nvPr/>
          </p:nvGrpSpPr>
          <p:grpSpPr>
            <a:xfrm>
              <a:off x="1863125" y="3316146"/>
              <a:ext cx="558879" cy="275754"/>
              <a:chOff x="656300" y="2698099"/>
              <a:chExt cx="395834" cy="19530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275204F-A11E-C647-8A56-53D518D8ECC8}"/>
                  </a:ext>
                </a:extLst>
              </p:cNvPr>
              <p:cNvSpPr/>
              <p:nvPr/>
            </p:nvSpPr>
            <p:spPr bwMode="auto">
              <a:xfrm flipH="1" flipV="1">
                <a:off x="656300" y="269809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6DCCB7D-170E-E844-9ADA-3DDE08622324}"/>
                  </a:ext>
                </a:extLst>
              </p:cNvPr>
              <p:cNvCxnSpPr>
                <a:cxnSpLocks/>
                <a:stCxn id="171" idx="6"/>
              </p:cNvCxnSpPr>
              <p:nvPr/>
            </p:nvCxnSpPr>
            <p:spPr bwMode="auto">
              <a:xfrm>
                <a:off x="656300" y="272976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B88006C-657C-6048-8919-FDD35EF0A214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8794" y="2830066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9ACA5D3-9681-9B46-B7C5-2F328C56DAE0}"/>
                  </a:ext>
                </a:extLst>
              </p:cNvPr>
              <p:cNvCxnSpPr>
                <a:cxnSpLocks/>
                <a:stCxn id="173" idx="6"/>
              </p:cNvCxnSpPr>
              <p:nvPr/>
            </p:nvCxnSpPr>
            <p:spPr bwMode="auto">
              <a:xfrm flipH="1">
                <a:off x="858480" y="2861736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84579F9-0256-1547-A073-17318BC17FA7}"/>
                </a:ext>
              </a:extLst>
            </p:cNvPr>
            <p:cNvGrpSpPr/>
            <p:nvPr/>
          </p:nvGrpSpPr>
          <p:grpSpPr>
            <a:xfrm>
              <a:off x="1863125" y="1965060"/>
              <a:ext cx="546937" cy="89430"/>
              <a:chOff x="656300" y="2206497"/>
              <a:chExt cx="387376" cy="633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733E725-70BA-064A-9491-08582DF71BA0}"/>
                  </a:ext>
                </a:extLst>
              </p:cNvPr>
              <p:cNvSpPr/>
              <p:nvPr/>
            </p:nvSpPr>
            <p:spPr bwMode="auto">
              <a:xfrm flipH="1" flipV="1">
                <a:off x="656300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BAFB41F-4235-1046-AFB4-CE3896ED0EB5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 bwMode="auto">
              <a:xfrm>
                <a:off x="656300" y="2238167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63F4B87-AABF-304C-AC82-50BFCDA6CC63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0336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AA4C2F4-7C74-AE4D-9DF9-519EACD8BDCC}"/>
                  </a:ext>
                </a:extLst>
              </p:cNvPr>
              <p:cNvCxnSpPr>
                <a:cxnSpLocks/>
                <a:stCxn id="169" idx="6"/>
              </p:cNvCxnSpPr>
              <p:nvPr/>
            </p:nvCxnSpPr>
            <p:spPr bwMode="auto">
              <a:xfrm flipH="1">
                <a:off x="850022" y="223816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09B859C-6660-1F4F-A407-F73EF28EE5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25103" y="2571122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812AF0F-C72B-CB44-AADE-E1962ED91664}"/>
                </a:ext>
              </a:extLst>
            </p:cNvPr>
            <p:cNvSpPr txBox="1"/>
            <p:nvPr/>
          </p:nvSpPr>
          <p:spPr>
            <a:xfrm>
              <a:off x="487281" y="2496265"/>
              <a:ext cx="1512554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Recombination event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97FFF40-C55A-E149-A017-0F9C84AE5F19}"/>
                </a:ext>
              </a:extLst>
            </p:cNvPr>
            <p:cNvSpPr txBox="1"/>
            <p:nvPr/>
          </p:nvSpPr>
          <p:spPr>
            <a:xfrm>
              <a:off x="3399437" y="2561647"/>
              <a:ext cx="1479347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Coalescence event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FD1A8A4-AA8A-0048-954E-7CA13D0A771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86407" y="2580534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642E6-6341-BA40-8FB2-B1559F2FEFEA}"/>
              </a:ext>
            </a:extLst>
          </p:cNvPr>
          <p:cNvGrpSpPr/>
          <p:nvPr/>
        </p:nvGrpSpPr>
        <p:grpSpPr>
          <a:xfrm>
            <a:off x="6425017" y="467695"/>
            <a:ext cx="5481503" cy="5841625"/>
            <a:chOff x="6425017" y="267523"/>
            <a:chExt cx="5481503" cy="58416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88099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8958570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8958570" y="34887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9282606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9152292" y="348872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8958570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8958570" y="3731246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9282606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9152292" y="3731246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8806538" y="76523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8936941" y="8741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8936941" y="9058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9269435" y="100612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9139121" y="103779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8937007" y="114964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8937007" y="118131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9260911" y="12997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9130597" y="133140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871054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10355936" y="37139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25622" y="3743242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07023" y="367358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81622" y="3743242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10355936" y="34713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10225622" y="35030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11168982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1634029" y="377407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1503715" y="380574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1283224" y="3557012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360261" y="363053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1630758" y="34156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1500444" y="34473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77717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7906034" y="344735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7906034" y="347902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8174251" y="365128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097214" y="372175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7906034" y="368988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7906034" y="372155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6475754" y="326884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6631748" y="340832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6631748" y="343999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Cross 117">
              <a:extLst>
                <a:ext uri="{FF2B5EF4-FFF2-40B4-BE49-F238E27FC236}">
                  <a16:creationId xmlns:a16="http://schemas.microsoft.com/office/drawing/2014/main" id="{D8CF7F8C-6500-8043-8327-0E49923963C9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6901893" y="354472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824856" y="361519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6635019" y="376670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6635019" y="379837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8806538" y="451546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2768" y="477742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9805" y="485095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28303" y="478161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1266" y="485209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8806679" y="527282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1188" y="543628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8225" y="5509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34007" y="565333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6970" y="5723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8806572" y="201185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8955171" y="21440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8955171" y="217570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8955171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8955171" y="253717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9279207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9148893" y="253717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9279207" y="230178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9148893" y="233345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D66C4E-48F0-7644-BC0E-2D0BD49C9C72}"/>
                </a:ext>
              </a:extLst>
            </p:cNvPr>
            <p:cNvCxnSpPr>
              <a:stCxn id="7" idx="1"/>
              <a:endCxn id="104" idx="2"/>
            </p:cNvCxnSpPr>
            <p:nvPr/>
          </p:nvCxnSpPr>
          <p:spPr bwMode="auto">
            <a:xfrm flipH="1">
              <a:off x="6818041" y="1107524"/>
              <a:ext cx="1988497" cy="216132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1" idx="0"/>
            </p:cNvCxnSpPr>
            <p:nvPr/>
          </p:nvCxnSpPr>
          <p:spPr bwMode="auto">
            <a:xfrm>
              <a:off x="9491113" y="1107524"/>
              <a:ext cx="2020157" cy="216132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7D11617-A4BF-7743-A0FE-2C29F83C28E6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 bwMode="auto">
            <a:xfrm>
              <a:off x="9491147" y="2354142"/>
              <a:ext cx="722195" cy="914707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61B1B9-D2D2-F74E-9C9A-443D7C9C166A}"/>
                </a:ext>
              </a:extLst>
            </p:cNvPr>
            <p:cNvCxnSpPr>
              <a:cxnSpLocks/>
              <a:stCxn id="6" idx="1"/>
              <a:endCxn id="103" idx="2"/>
            </p:cNvCxnSpPr>
            <p:nvPr/>
          </p:nvCxnSpPr>
          <p:spPr bwMode="auto">
            <a:xfrm flipH="1">
              <a:off x="8114058" y="2354142"/>
              <a:ext cx="692514" cy="90037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A182ED6-545F-9D48-A846-6BDD8B83C951}"/>
                </a:ext>
              </a:extLst>
            </p:cNvPr>
            <p:cNvCxnSpPr>
              <a:cxnSpLocks/>
              <a:stCxn id="103" idx="0"/>
              <a:endCxn id="8" idx="1"/>
            </p:cNvCxnSpPr>
            <p:nvPr/>
          </p:nvCxnSpPr>
          <p:spPr bwMode="auto">
            <a:xfrm>
              <a:off x="8114058" y="3939088"/>
              <a:ext cx="692480" cy="918666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1F81354-143E-E542-9635-3F3D99A89220}"/>
                </a:ext>
              </a:extLst>
            </p:cNvPr>
            <p:cNvCxnSpPr>
              <a:cxnSpLocks/>
              <a:stCxn id="104" idx="0"/>
              <a:endCxn id="9" idx="1"/>
            </p:cNvCxnSpPr>
            <p:nvPr/>
          </p:nvCxnSpPr>
          <p:spPr bwMode="auto">
            <a:xfrm>
              <a:off x="6818041" y="3953423"/>
              <a:ext cx="1988638" cy="166169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E25E004-9453-8543-AD7A-A723F864706B}"/>
                </a:ext>
              </a:extLst>
            </p:cNvPr>
            <p:cNvCxnSpPr>
              <a:cxnSpLocks/>
              <a:stCxn id="10" idx="2"/>
              <a:endCxn id="8" idx="3"/>
            </p:cNvCxnSpPr>
            <p:nvPr/>
          </p:nvCxnSpPr>
          <p:spPr bwMode="auto">
            <a:xfrm flipH="1">
              <a:off x="9491113" y="3953424"/>
              <a:ext cx="722229" cy="90433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02A7561-B7C2-954B-80AC-CA2D3CDAD14F}"/>
                </a:ext>
              </a:extLst>
            </p:cNvPr>
            <p:cNvCxnSpPr>
              <a:cxnSpLocks/>
              <a:stCxn id="11" idx="2"/>
              <a:endCxn id="9" idx="3"/>
            </p:cNvCxnSpPr>
            <p:nvPr/>
          </p:nvCxnSpPr>
          <p:spPr bwMode="auto">
            <a:xfrm flipH="1">
              <a:off x="9491254" y="3953424"/>
              <a:ext cx="2020016" cy="166169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86841" y="1474450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0751" y="1464007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93393" y="271694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7303" y="2706506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32CB910-85A9-D542-BFAC-6B77AFC3AAE9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7448088" y="3230032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C14E9D7-06BD-BB40-98C7-F5E924C6D08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7465094" y="3510923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9A2EFE2-17C1-7C45-A375-83B3CC14B618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 flipV="1">
              <a:off x="10851665" y="3510965"/>
              <a:ext cx="1" cy="54395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4BC28FA-6034-B247-82A5-D7F291A701B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0861883" y="3241223"/>
              <a:ext cx="1" cy="54438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19D38C-D075-2F41-B1DB-0CB3A103D6F8}"/>
                </a:ext>
              </a:extLst>
            </p:cNvPr>
            <p:cNvSpPr txBox="1"/>
            <p:nvPr/>
          </p:nvSpPr>
          <p:spPr>
            <a:xfrm>
              <a:off x="10531848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958FEE9-9913-FF43-AD99-EAC048711E9A}"/>
                </a:ext>
              </a:extLst>
            </p:cNvPr>
            <p:cNvSpPr txBox="1"/>
            <p:nvPr/>
          </p:nvSpPr>
          <p:spPr>
            <a:xfrm>
              <a:off x="9878398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ADD4C2E-B90D-C143-B98E-770990ECC8DB}"/>
                </a:ext>
              </a:extLst>
            </p:cNvPr>
            <p:cNvSpPr txBox="1"/>
            <p:nvPr/>
          </p:nvSpPr>
          <p:spPr>
            <a:xfrm>
              <a:off x="8283153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7B701A-2ECA-904B-A9DF-D8C528EE5970}"/>
                </a:ext>
              </a:extLst>
            </p:cNvPr>
            <p:cNvSpPr txBox="1"/>
            <p:nvPr/>
          </p:nvSpPr>
          <p:spPr>
            <a:xfrm>
              <a:off x="7648851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52224" y="398473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088B9DB-8847-B243-A38B-7FC4C7E5484B}"/>
                </a:ext>
              </a:extLst>
            </p:cNvPr>
            <p:cNvSpPr txBox="1"/>
            <p:nvPr/>
          </p:nvSpPr>
          <p:spPr>
            <a:xfrm>
              <a:off x="9936908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80300C-8905-D140-9297-494920F1DA63}"/>
                </a:ext>
              </a:extLst>
            </p:cNvPr>
            <p:cNvSpPr txBox="1"/>
            <p:nvPr/>
          </p:nvSpPr>
          <p:spPr>
            <a:xfrm>
              <a:off x="8252910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F2B0C70-ADCA-914E-9B46-40FFF46EB626}"/>
                </a:ext>
              </a:extLst>
            </p:cNvPr>
            <p:cNvSpPr txBox="1"/>
            <p:nvPr/>
          </p:nvSpPr>
          <p:spPr>
            <a:xfrm>
              <a:off x="7753780" y="485775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C4AE8-0ABB-E44A-9637-184580D57CF0}"/>
                </a:ext>
              </a:extLst>
            </p:cNvPr>
            <p:cNvSpPr txBox="1"/>
            <p:nvPr/>
          </p:nvSpPr>
          <p:spPr>
            <a:xfrm>
              <a:off x="10442681" y="48615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5B8A7D0-F0E1-8446-914D-5A2E52456082}"/>
                </a:ext>
              </a:extLst>
            </p:cNvPr>
            <p:cNvSpPr txBox="1"/>
            <p:nvPr/>
          </p:nvSpPr>
          <p:spPr>
            <a:xfrm>
              <a:off x="7380135" y="3824306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0F1DA69-5FCE-6C42-9223-907220C5D549}"/>
                </a:ext>
              </a:extLst>
            </p:cNvPr>
            <p:cNvSpPr txBox="1"/>
            <p:nvPr/>
          </p:nvSpPr>
          <p:spPr>
            <a:xfrm>
              <a:off x="10813271" y="382213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33E4CD-8070-4F46-9492-0A13AD947A4A}"/>
                </a:ext>
              </a:extLst>
            </p:cNvPr>
            <p:cNvSpPr txBox="1"/>
            <p:nvPr/>
          </p:nvSpPr>
          <p:spPr>
            <a:xfrm>
              <a:off x="10717613" y="3233065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9AAAE86-9BB6-6A45-B2BE-8475C118A3C8}"/>
                </a:ext>
              </a:extLst>
            </p:cNvPr>
            <p:cNvSpPr txBox="1"/>
            <p:nvPr/>
          </p:nvSpPr>
          <p:spPr>
            <a:xfrm>
              <a:off x="7322735" y="320617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9331935" y="1620294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8795529" y="1618831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8839566" y="287179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9367105" y="2849369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9191059" y="413314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9533705" y="3203651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10393790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7EE8CDF-37AB-304E-878A-AA248213C144}"/>
                </a:ext>
              </a:extLst>
            </p:cNvPr>
            <p:cNvSpPr txBox="1"/>
            <p:nvPr/>
          </p:nvSpPr>
          <p:spPr>
            <a:xfrm>
              <a:off x="11691718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⑦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7720838" y="302086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15A0C91-B9B0-C248-8EA9-57B79D7BE9FF}"/>
                </a:ext>
              </a:extLst>
            </p:cNvPr>
            <p:cNvSpPr txBox="1"/>
            <p:nvPr/>
          </p:nvSpPr>
          <p:spPr>
            <a:xfrm>
              <a:off x="6425017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⑥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9532312" y="1962049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9532312" y="69350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8674099" y="4398421"/>
              <a:ext cx="955769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DEB0729-0A83-B340-8FBD-C9550D0098DF}"/>
                </a:ext>
              </a:extLst>
            </p:cNvPr>
            <p:cNvSpPr txBox="1"/>
            <p:nvPr/>
          </p:nvSpPr>
          <p:spPr>
            <a:xfrm>
              <a:off x="9666462" y="590447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⑧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05ADBE7-7BCD-D043-A715-1E952B62D85A}"/>
                </a:ext>
              </a:extLst>
            </p:cNvPr>
            <p:cNvSpPr txBox="1"/>
            <p:nvPr/>
          </p:nvSpPr>
          <p:spPr>
            <a:xfrm>
              <a:off x="6723709" y="1189354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Left tree taller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B84D1DC-C67D-A342-B2FA-05A121E779B2}"/>
                </a:ext>
              </a:extLst>
            </p:cNvPr>
            <p:cNvSpPr txBox="1"/>
            <p:nvPr/>
          </p:nvSpPr>
          <p:spPr>
            <a:xfrm>
              <a:off x="10889366" y="1186558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Right tree taller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2072737-D557-3B4E-A870-4B2855AD2F51}"/>
                </a:ext>
              </a:extLst>
            </p:cNvPr>
            <p:cNvSpPr txBox="1"/>
            <p:nvPr/>
          </p:nvSpPr>
          <p:spPr>
            <a:xfrm>
              <a:off x="8211732" y="267523"/>
              <a:ext cx="1890476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Same tree height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3E60933-4FE2-524D-B7E7-160FF5FB24F9}"/>
                </a:ext>
              </a:extLst>
            </p:cNvPr>
            <p:cNvSpPr txBox="1"/>
            <p:nvPr/>
          </p:nvSpPr>
          <p:spPr>
            <a:xfrm>
              <a:off x="7501129" y="5713609"/>
              <a:ext cx="1123638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Absorbing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943345FD-C129-E44F-A1CA-B27C977E8EBE}"/>
              </a:ext>
            </a:extLst>
          </p:cNvPr>
          <p:cNvSpPr txBox="1"/>
          <p:nvPr/>
        </p:nvSpPr>
        <p:spPr>
          <a:xfrm>
            <a:off x="5466132" y="5400213"/>
            <a:ext cx="16095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DK" sz="1200" dirty="0">
                <a:latin typeface="+mn-lt"/>
              </a:rPr>
              <a:t>Adapted from Simonsen &amp; Churchill (1997) and Wakeley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02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C2A9D-FD61-DB4E-A5FB-57071B38E6A3}"/>
              </a:ext>
            </a:extLst>
          </p:cNvPr>
          <p:cNvGrpSpPr/>
          <p:nvPr/>
        </p:nvGrpSpPr>
        <p:grpSpPr>
          <a:xfrm>
            <a:off x="8254999" y="798656"/>
            <a:ext cx="3617913" cy="5442637"/>
            <a:chOff x="7338085" y="566710"/>
            <a:chExt cx="3617913" cy="54426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7473387" y="3127717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7621986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7621986" y="33619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7946022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7815708" y="336192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7621986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7621986" y="360445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7946022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7815708" y="360445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7469954" y="63844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7600357" y="7473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7600357" y="7790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7932851" y="87932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7802537" y="91099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7600423" y="10228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7600423" y="10545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7924327" y="11729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7794013" y="120460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185568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9670450" y="306508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540136" y="309441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321537" y="3024758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96136" y="309441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9670450" y="28225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9540136" y="28542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9963382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0428429" y="312524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0298115" y="3156918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77624" y="290818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54661" y="298171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0425158" y="27668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0294844" y="27985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9963382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10097645" y="359664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10097645" y="362831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10365862" y="380056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0288825" y="387103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10097645" y="383916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10097645" y="387083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9185568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9341562" y="354326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9341562" y="3574938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534670" y="375014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9344833" y="390165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9344833" y="393332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7469954" y="438867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6184" y="465063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3221" y="472415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1719" y="465482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14682" y="472529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7470095" y="514603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4604" y="530948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1641" y="5383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7423" y="552654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20386" y="5597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7469988" y="188505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7618587" y="20172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7618587" y="2048904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7618587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7618587" y="241038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7942623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7812309" y="241038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7942623" y="217499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7812309" y="220666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89" idx="0"/>
            </p:cNvCxnSpPr>
            <p:nvPr/>
          </p:nvCxnSpPr>
          <p:spPr bwMode="auto">
            <a:xfrm>
              <a:off x="8154529" y="980728"/>
              <a:ext cx="1768869" cy="156350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0257" y="1347654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54167" y="1337211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6809" y="259015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60719" y="2579710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815640" y="385794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7995351" y="149349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7458945" y="1492035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7502982" y="274499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8030521" y="272257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7854475" y="400635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8197121" y="307685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8327874" y="580467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10741196" y="2477374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8195728" y="1835253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8195728" y="566710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7338085" y="4271625"/>
              <a:ext cx="955199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8C74783-0933-E342-BAB5-F4ECB599B424}"/>
                </a:ext>
              </a:extLst>
            </p:cNvPr>
            <p:cNvSpPr/>
            <p:nvPr/>
          </p:nvSpPr>
          <p:spPr bwMode="auto">
            <a:xfrm>
              <a:off x="9120609" y="2544233"/>
              <a:ext cx="1605577" cy="160484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AE3D5D9-A19D-CB4B-A10C-6F1293151927}"/>
                </a:ext>
              </a:extLst>
            </p:cNvPr>
            <p:cNvCxnSpPr>
              <a:cxnSpLocks/>
              <a:stCxn id="189" idx="2"/>
              <a:endCxn id="59" idx="3"/>
            </p:cNvCxnSpPr>
            <p:nvPr/>
          </p:nvCxnSpPr>
          <p:spPr bwMode="auto">
            <a:xfrm flipH="1">
              <a:off x="8293284" y="4149080"/>
              <a:ext cx="1630114" cy="940239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1BEA178-C487-7643-9AFD-61ACEE105E97}"/>
                </a:ext>
              </a:extLst>
            </p:cNvPr>
            <p:cNvCxnSpPr>
              <a:cxnSpLocks/>
              <a:stCxn id="6" idx="3"/>
            </p:cNvCxnSpPr>
            <p:nvPr/>
          </p:nvCxnSpPr>
          <p:spPr bwMode="auto">
            <a:xfrm>
              <a:off x="8154563" y="2227346"/>
              <a:ext cx="958581" cy="79766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FCCA6C5-6E4D-4D41-8002-ADB6274D2380}"/>
                </a:ext>
              </a:extLst>
            </p:cNvPr>
            <p:cNvSpPr txBox="1"/>
            <p:nvPr/>
          </p:nvSpPr>
          <p:spPr>
            <a:xfrm>
              <a:off x="8604453" y="235044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4355172-3135-8046-9C52-6339DC532DA7}"/>
                </a:ext>
              </a:extLst>
            </p:cNvPr>
            <p:cNvSpPr txBox="1"/>
            <p:nvPr/>
          </p:nvSpPr>
          <p:spPr>
            <a:xfrm>
              <a:off x="9071754" y="1534352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5" name="Cross 194">
              <a:extLst>
                <a:ext uri="{FF2B5EF4-FFF2-40B4-BE49-F238E27FC236}">
                  <a16:creationId xmlns:a16="http://schemas.microsoft.com/office/drawing/2014/main" id="{4DF497EC-9573-2048-B3B5-A34FAFE2480D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614505" y="367408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7B93C24-6866-AE4A-8FBC-4D7CF86A1452}"/>
                </a:ext>
              </a:extLst>
            </p:cNvPr>
            <p:cNvSpPr txBox="1"/>
            <p:nvPr/>
          </p:nvSpPr>
          <p:spPr>
            <a:xfrm>
              <a:off x="9127058" y="461400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21DBABC3-DD98-B14F-A71E-4BC2CE29E950}"/>
              </a:ext>
            </a:extLst>
          </p:cNvPr>
          <p:cNvSpPr txBox="1"/>
          <p:nvPr/>
        </p:nvSpPr>
        <p:spPr>
          <a:xfrm>
            <a:off x="7792973" y="476672"/>
            <a:ext cx="189047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Same tree height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02E37AA-1A8C-8644-A8D1-C8931BED88F1}"/>
              </a:ext>
            </a:extLst>
          </p:cNvPr>
          <p:cNvSpPr txBox="1"/>
          <p:nvPr/>
        </p:nvSpPr>
        <p:spPr>
          <a:xfrm>
            <a:off x="10726902" y="1929031"/>
            <a:ext cx="1052099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Differ</a:t>
            </a:r>
            <a:r>
              <a:rPr lang="en-GB" sz="1600" dirty="0">
                <a:latin typeface="+mn-lt"/>
              </a:rPr>
              <a:t>e</a:t>
            </a:r>
            <a:r>
              <a:rPr lang="en-DK" sz="1600" dirty="0">
                <a:latin typeface="+mn-lt"/>
              </a:rPr>
              <a:t>nt tree height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F271D6-3A00-FD4F-9733-0B5BEEB3D3E0}"/>
              </a:ext>
            </a:extLst>
          </p:cNvPr>
          <p:cNvSpPr txBox="1"/>
          <p:nvPr/>
        </p:nvSpPr>
        <p:spPr>
          <a:xfrm>
            <a:off x="9186813" y="5624485"/>
            <a:ext cx="1123638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Absorbing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8C84DA6-A17A-4941-8B3C-37247B564A69}"/>
              </a:ext>
            </a:extLst>
          </p:cNvPr>
          <p:cNvSpPr txBox="1"/>
          <p:nvPr/>
        </p:nvSpPr>
        <p:spPr>
          <a:xfrm>
            <a:off x="247586" y="2060848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Symmetry of the state space: simplification.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Transition rate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/>
              <p:nvPr/>
            </p:nvSpPr>
            <p:spPr>
              <a:xfrm>
                <a:off x="693812" y="3053190"/>
                <a:ext cx="4130105" cy="1110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DK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DK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−(3+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DK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DK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3053190"/>
                <a:ext cx="4130105" cy="1110817"/>
              </a:xfrm>
              <a:prstGeom prst="rect">
                <a:avLst/>
              </a:prstGeom>
              <a:blipFill>
                <a:blip r:embed="rId4"/>
                <a:stretch>
                  <a:fillRect l="-613" t="-20455" b="-795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905D04A2-15FD-0C40-AF06-A123D7DDAA71}"/>
              </a:ext>
            </a:extLst>
          </p:cNvPr>
          <p:cNvSpPr txBox="1"/>
          <p:nvPr/>
        </p:nvSpPr>
        <p:spPr>
          <a:xfrm>
            <a:off x="315913" y="4422857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Infeasible in continuous time: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Discretization of the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575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C3F53-7F26-8549-A7AB-689000FA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1484784"/>
            <a:ext cx="4940504" cy="4365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CC853A-76DB-3B43-BE26-4840934E0AF3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8286A-24AC-1347-8B15-C12CF4F1DC9B}"/>
              </a:ext>
            </a:extLst>
          </p:cNvPr>
          <p:cNvSpPr/>
          <p:nvPr/>
        </p:nvSpPr>
        <p:spPr>
          <a:xfrm>
            <a:off x="6093913" y="5070472"/>
            <a:ext cx="2015295" cy="60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sz="1800" dirty="0"/>
              <a:t>Li &amp;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681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01A25-50F1-DA45-BA27-D4BB6AC96FCE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CCBB85-2B3D-E943-82E6-1576AE509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9"/>
          <a:stretch/>
        </p:blipFill>
        <p:spPr bwMode="auto">
          <a:xfrm>
            <a:off x="381171" y="2348880"/>
            <a:ext cx="11185849" cy="359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05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3523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rate matrix into a transition probability matrix: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Analytically using Li &amp; Durbin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Empirically from msprime.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(left) and analytical (right) log-transformed transition probability matrices for </a:t>
                </a:r>
                <a14:m>
                  <m:oMath xmlns:m="http://schemas.openxmlformats.org/officeDocument/2006/math">
                    <m:r>
                      <a:rPr lang="en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DK" sz="1400" dirty="0"/>
                  <a:t> and 20 discretized time intervals. The empirical matrix was calculated using an msprime simulation of 100 kb.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  <a:blipFill>
                <a:blip r:embed="rId4"/>
                <a:stretch>
                  <a:fillRect l="-504" t="-1316" r="-504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7D15188-4BDA-8948-8C9D-1908688B3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2095967"/>
            <a:ext cx="6598468" cy="307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20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mutational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1626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probability of mutation given a tree height into the probability of mutation conditional on the discretized tree height.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(red) and analytical (blue) probability of mutation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DK" sz="1400" dirty="0"/>
                  <a:t> and 20 discretized time intervals. The empirical matrix was calculated using an msprime simulation of 100 kb.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  <a:blipFill>
                <a:blip r:embed="rId4"/>
                <a:stretch>
                  <a:fillRect l="-270" t="-1316" r="-270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CCCB6966-FE43-754F-809F-066580F6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844824"/>
            <a:ext cx="607504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42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2320990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2320990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1916832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1916832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3032956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5849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Macintosh PowerPoint</Application>
  <PresentationFormat>Custom</PresentationFormat>
  <Paragraphs>140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AU Peto</vt:lpstr>
      <vt:lpstr>Georgia</vt:lpstr>
      <vt:lpstr>Wingdings 3</vt:lpstr>
      <vt:lpstr>AU Passata Light</vt:lpstr>
      <vt:lpstr>AU Passata</vt:lpstr>
      <vt:lpstr>Cambria Math</vt:lpstr>
      <vt:lpstr>Calibri</vt:lpstr>
      <vt:lpstr>AU 16:9</vt:lpstr>
      <vt:lpstr>HMM of the discretized coalescence times with recombination for two sequences</vt:lpstr>
      <vt:lpstr>The coalescent with recombination</vt:lpstr>
      <vt:lpstr>The state space model</vt:lpstr>
      <vt:lpstr>The state space model</vt:lpstr>
      <vt:lpstr>Time discretization</vt:lpstr>
      <vt:lpstr>Time discretization</vt:lpstr>
      <vt:lpstr>Time discretization</vt:lpstr>
      <vt:lpstr>The mutational process</vt:lpstr>
      <vt:lpstr>Hidden Markov model</vt:lpstr>
      <vt:lpstr>Hidden Markov model</vt:lpstr>
      <vt:lpstr>Hidden Markov model</vt:lpstr>
      <vt:lpstr>Hidden Markov model</vt:lpstr>
      <vt:lpstr>Hidden Markov model</vt:lpstr>
      <vt:lpstr>Limitations</vt:lpstr>
      <vt:lpstr>Next step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2021-10-11T14:21:29Z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